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7.xml" ContentType="application/vnd.openxmlformats-officedocument.theme+xml"/>
  <Override PartName="/ppt/theme/theme6.xml" ContentType="application/vnd.openxmlformats-officedocument.theme+xml"/>
  <Override PartName="/ppt/theme/theme5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7" r:id="rId1"/>
    <p:sldMasterId id="2147483656" r:id="rId2"/>
    <p:sldMasterId id="2147483687" r:id="rId3"/>
    <p:sldMasterId id="2147483670" r:id="rId4"/>
    <p:sldMasterId id="2147483681" r:id="rId5"/>
    <p:sldMasterId id="2147483723" r:id="rId6"/>
  </p:sldMasterIdLst>
  <p:notesMasterIdLst>
    <p:notesMasterId r:id="rId30"/>
  </p:notesMasterIdLst>
  <p:sldIdLst>
    <p:sldId id="360" r:id="rId7"/>
    <p:sldId id="277" r:id="rId8"/>
    <p:sldId id="399" r:id="rId9"/>
    <p:sldId id="410" r:id="rId10"/>
    <p:sldId id="409" r:id="rId11"/>
    <p:sldId id="402" r:id="rId12"/>
    <p:sldId id="403" r:id="rId13"/>
    <p:sldId id="400" r:id="rId14"/>
    <p:sldId id="382" r:id="rId15"/>
    <p:sldId id="385" r:id="rId16"/>
    <p:sldId id="381" r:id="rId17"/>
    <p:sldId id="383" r:id="rId18"/>
    <p:sldId id="386" r:id="rId19"/>
    <p:sldId id="384" r:id="rId20"/>
    <p:sldId id="387" r:id="rId21"/>
    <p:sldId id="389" r:id="rId22"/>
    <p:sldId id="388" r:id="rId23"/>
    <p:sldId id="396" r:id="rId24"/>
    <p:sldId id="391" r:id="rId25"/>
    <p:sldId id="395" r:id="rId26"/>
    <p:sldId id="393" r:id="rId27"/>
    <p:sldId id="398" r:id="rId28"/>
    <p:sldId id="397" r:id="rId29"/>
  </p:sldIdLst>
  <p:sldSz cx="12192000" cy="6858000"/>
  <p:notesSz cx="6858000" cy="9144000"/>
  <p:embeddedFontLst>
    <p:embeddedFont>
      <p:font typeface="Arial Black" panose="020B0A04020102020204" pitchFamily="34" charset="0"/>
      <p:bold r:id="rId31"/>
    </p:embeddedFont>
    <p:embeddedFont>
      <p:font typeface="Georgia" panose="02040502050405020303" pitchFamily="18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1B32"/>
    <a:srgbClr val="B01C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0A52BAF-7DD9-4D0B-E7A7-2F9A8CD69746}" v="19" dt="2026-04-16T14:59:52.9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21" Type="http://schemas.openxmlformats.org/officeDocument/2006/relationships/slide" Target="slides/slide15.xml"/><Relationship Id="rId34" Type="http://schemas.openxmlformats.org/officeDocument/2006/relationships/font" Target="fonts/font4.fntdata"/><Relationship Id="rId42" Type="http://schemas.openxmlformats.org/officeDocument/2006/relationships/customXml" Target="../customXml/item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2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1.fntdata"/><Relationship Id="rId44" Type="http://schemas.openxmlformats.org/officeDocument/2006/relationships/customXml" Target="../customXml/item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customXml" Target="../customXml/item2.xml"/><Relationship Id="rId8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3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t De Zoete" userId="S::bd482@cornell.edu::98825c1e-0026-4c0b-a7d8-3b3b431fa8f6" providerId="AD" clId="Web-{275A6AF9-B8D7-1900-B92A-06602C4E5E39}"/>
    <pc:docChg chg="addSld delSld modSld">
      <pc:chgData name="Bart De Zoete" userId="S::bd482@cornell.edu::98825c1e-0026-4c0b-a7d8-3b3b431fa8f6" providerId="AD" clId="Web-{275A6AF9-B8D7-1900-B92A-06602C4E5E39}" dt="2026-04-06T15:00:25.214" v="274"/>
      <pc:docMkLst>
        <pc:docMk/>
      </pc:docMkLst>
      <pc:sldChg chg="modSp">
        <pc:chgData name="Bart De Zoete" userId="S::bd482@cornell.edu::98825c1e-0026-4c0b-a7d8-3b3b431fa8f6" providerId="AD" clId="Web-{275A6AF9-B8D7-1900-B92A-06602C4E5E39}" dt="2026-04-06T13:26:20.329" v="7" actId="20577"/>
        <pc:sldMkLst>
          <pc:docMk/>
          <pc:sldMk cId="443000619" sldId="277"/>
        </pc:sldMkLst>
        <pc:spChg chg="mod">
          <ac:chgData name="Bart De Zoete" userId="S::bd482@cornell.edu::98825c1e-0026-4c0b-a7d8-3b3b431fa8f6" providerId="AD" clId="Web-{275A6AF9-B8D7-1900-B92A-06602C4E5E39}" dt="2026-04-06T13:26:20.329" v="7" actId="20577"/>
          <ac:spMkLst>
            <pc:docMk/>
            <pc:sldMk cId="443000619" sldId="277"/>
            <ac:spMk id="3" creationId="{00000000-0000-0000-0000-000000000000}"/>
          </ac:spMkLst>
        </pc:spChg>
      </pc:sldChg>
      <pc:sldChg chg="delAnim">
        <pc:chgData name="Bart De Zoete" userId="S::bd482@cornell.edu::98825c1e-0026-4c0b-a7d8-3b3b431fa8f6" providerId="AD" clId="Web-{275A6AF9-B8D7-1900-B92A-06602C4E5E39}" dt="2026-04-06T13:35:15.449" v="96"/>
        <pc:sldMkLst>
          <pc:docMk/>
          <pc:sldMk cId="3226336301" sldId="391"/>
        </pc:sldMkLst>
      </pc:sldChg>
      <pc:sldChg chg="addSp delSp modSp addAnim">
        <pc:chgData name="Bart De Zoete" userId="S::bd482@cornell.edu::98825c1e-0026-4c0b-a7d8-3b3b431fa8f6" providerId="AD" clId="Web-{275A6AF9-B8D7-1900-B92A-06602C4E5E39}" dt="2026-04-06T14:03:45.893" v="269" actId="20577"/>
        <pc:sldMkLst>
          <pc:docMk/>
          <pc:sldMk cId="3431219179" sldId="399"/>
        </pc:sldMkLst>
        <pc:spChg chg="mod">
          <ac:chgData name="Bart De Zoete" userId="S::bd482@cornell.edu::98825c1e-0026-4c0b-a7d8-3b3b431fa8f6" providerId="AD" clId="Web-{275A6AF9-B8D7-1900-B92A-06602C4E5E39}" dt="2026-04-06T13:26:51.860" v="12" actId="20577"/>
          <ac:spMkLst>
            <pc:docMk/>
            <pc:sldMk cId="3431219179" sldId="399"/>
            <ac:spMk id="2" creationId="{0BF3462B-8320-D0FF-BBD3-D539C037B383}"/>
          </ac:spMkLst>
        </pc:spChg>
        <pc:spChg chg="add mod">
          <ac:chgData name="Bart De Zoete" userId="S::bd482@cornell.edu::98825c1e-0026-4c0b-a7d8-3b3b431fa8f6" providerId="AD" clId="Web-{275A6AF9-B8D7-1900-B92A-06602C4E5E39}" dt="2026-04-06T13:50:28.413" v="197"/>
          <ac:spMkLst>
            <pc:docMk/>
            <pc:sldMk cId="3431219179" sldId="399"/>
            <ac:spMk id="3" creationId="{D6513EE9-A72A-66C6-0B9C-F3571E6ED36B}"/>
          </ac:spMkLst>
        </pc:spChg>
        <pc:spChg chg="add mod">
          <ac:chgData name="Bart De Zoete" userId="S::bd482@cornell.edu::98825c1e-0026-4c0b-a7d8-3b3b431fa8f6" providerId="AD" clId="Web-{275A6AF9-B8D7-1900-B92A-06602C4E5E39}" dt="2026-04-06T13:50:28.413" v="198"/>
          <ac:spMkLst>
            <pc:docMk/>
            <pc:sldMk cId="3431219179" sldId="399"/>
            <ac:spMk id="4" creationId="{D8F3C1A1-EAB4-341F-08B5-2700DCC8C044}"/>
          </ac:spMkLst>
        </pc:spChg>
        <pc:spChg chg="add mod">
          <ac:chgData name="Bart De Zoete" userId="S::bd482@cornell.edu::98825c1e-0026-4c0b-a7d8-3b3b431fa8f6" providerId="AD" clId="Web-{275A6AF9-B8D7-1900-B92A-06602C4E5E39}" dt="2026-04-06T13:50:28.445" v="199"/>
          <ac:spMkLst>
            <pc:docMk/>
            <pc:sldMk cId="3431219179" sldId="399"/>
            <ac:spMk id="5" creationId="{E61B2281-36E5-23D5-696E-C64E95BC2344}"/>
          </ac:spMkLst>
        </pc:spChg>
        <pc:spChg chg="mod">
          <ac:chgData name="Bart De Zoete" userId="S::bd482@cornell.edu::98825c1e-0026-4c0b-a7d8-3b3b431fa8f6" providerId="AD" clId="Web-{275A6AF9-B8D7-1900-B92A-06602C4E5E39}" dt="2026-04-06T13:50:28.413" v="196"/>
          <ac:spMkLst>
            <pc:docMk/>
            <pc:sldMk cId="3431219179" sldId="399"/>
            <ac:spMk id="6" creationId="{2DF37A8C-6AD8-91EF-94B2-B9560EF5435A}"/>
          </ac:spMkLst>
        </pc:spChg>
        <pc:spChg chg="add mod">
          <ac:chgData name="Bart De Zoete" userId="S::bd482@cornell.edu::98825c1e-0026-4c0b-a7d8-3b3b431fa8f6" providerId="AD" clId="Web-{275A6AF9-B8D7-1900-B92A-06602C4E5E39}" dt="2026-04-06T13:42:03.727" v="119" actId="1076"/>
          <ac:spMkLst>
            <pc:docMk/>
            <pc:sldMk cId="3431219179" sldId="399"/>
            <ac:spMk id="7" creationId="{AC489C2A-DB86-E81B-6832-2DE9B6E98328}"/>
          </ac:spMkLst>
        </pc:spChg>
        <pc:spChg chg="add mod">
          <ac:chgData name="Bart De Zoete" userId="S::bd482@cornell.edu::98825c1e-0026-4c0b-a7d8-3b3b431fa8f6" providerId="AD" clId="Web-{275A6AF9-B8D7-1900-B92A-06602C4E5E39}" dt="2026-04-06T14:03:45.893" v="269" actId="20577"/>
          <ac:spMkLst>
            <pc:docMk/>
            <pc:sldMk cId="3431219179" sldId="399"/>
            <ac:spMk id="8" creationId="{A989ADEC-A60C-71E2-BE7B-9476B91CBEBF}"/>
          </ac:spMkLst>
        </pc:spChg>
        <pc:spChg chg="add mod ord">
          <ac:chgData name="Bart De Zoete" userId="S::bd482@cornell.edu::98825c1e-0026-4c0b-a7d8-3b3b431fa8f6" providerId="AD" clId="Web-{275A6AF9-B8D7-1900-B92A-06602C4E5E39}" dt="2026-04-06T13:43:41.008" v="139" actId="14100"/>
          <ac:spMkLst>
            <pc:docMk/>
            <pc:sldMk cId="3431219179" sldId="399"/>
            <ac:spMk id="9" creationId="{FE7AAD2A-57D4-13AE-FA42-228B28289CB4}"/>
          </ac:spMkLst>
        </pc:spChg>
        <pc:spChg chg="mod ord">
          <ac:chgData name="Bart De Zoete" userId="S::bd482@cornell.edu::98825c1e-0026-4c0b-a7d8-3b3b431fa8f6" providerId="AD" clId="Web-{275A6AF9-B8D7-1900-B92A-06602C4E5E39}" dt="2026-04-06T13:43:36.039" v="137"/>
          <ac:spMkLst>
            <pc:docMk/>
            <pc:sldMk cId="3431219179" sldId="399"/>
            <ac:spMk id="10" creationId="{7A74994B-4ABD-8F01-F911-AA5361C97ADB}"/>
          </ac:spMkLst>
        </pc:spChg>
      </pc:sldChg>
      <pc:sldChg chg="add replId">
        <pc:chgData name="Bart De Zoete" userId="S::bd482@cornell.edu::98825c1e-0026-4c0b-a7d8-3b3b431fa8f6" providerId="AD" clId="Web-{275A6AF9-B8D7-1900-B92A-06602C4E5E39}" dt="2026-04-06T13:26:46.032" v="8"/>
        <pc:sldMkLst>
          <pc:docMk/>
          <pc:sldMk cId="696688371" sldId="409"/>
        </pc:sldMkLst>
      </pc:sldChg>
      <pc:sldChg chg="addSp delSp modSp add replId delAnim">
        <pc:chgData name="Bart De Zoete" userId="S::bd482@cornell.edu::98825c1e-0026-4c0b-a7d8-3b3b431fa8f6" providerId="AD" clId="Web-{275A6AF9-B8D7-1900-B92A-06602C4E5E39}" dt="2026-04-06T14:03:16.471" v="254" actId="20577"/>
        <pc:sldMkLst>
          <pc:docMk/>
          <pc:sldMk cId="3987231514" sldId="410"/>
        </pc:sldMkLst>
        <pc:spChg chg="mod">
          <ac:chgData name="Bart De Zoete" userId="S::bd482@cornell.edu::98825c1e-0026-4c0b-a7d8-3b3b431fa8f6" providerId="AD" clId="Web-{275A6AF9-B8D7-1900-B92A-06602C4E5E39}" dt="2026-04-06T14:03:16.471" v="254" actId="20577"/>
          <ac:spMkLst>
            <pc:docMk/>
            <pc:sldMk cId="3987231514" sldId="410"/>
            <ac:spMk id="2" creationId="{BF0BE4E5-959C-E393-4331-A5829DD1453A}"/>
          </ac:spMkLst>
        </pc:spChg>
        <pc:spChg chg="add mod">
          <ac:chgData name="Bart De Zoete" userId="S::bd482@cornell.edu::98825c1e-0026-4c0b-a7d8-3b3b431fa8f6" providerId="AD" clId="Web-{275A6AF9-B8D7-1900-B92A-06602C4E5E39}" dt="2026-04-06T13:56:10.319" v="245" actId="20577"/>
          <ac:spMkLst>
            <pc:docMk/>
            <pc:sldMk cId="3987231514" sldId="410"/>
            <ac:spMk id="12" creationId="{4273E07A-2AF7-9A3F-A365-DD7ABA934F8F}"/>
          </ac:spMkLst>
        </pc:spChg>
      </pc:sldChg>
    </pc:docChg>
  </pc:docChgLst>
  <pc:docChgLst>
    <pc:chgData name="Bart De Zoete" userId="S::bd482@cornell.edu::98825c1e-0026-4c0b-a7d8-3b3b431fa8f6" providerId="AD" clId="Web-{42D314B8-59B3-39D7-21C1-2F5E97E1C2D3}"/>
    <pc:docChg chg="modSld">
      <pc:chgData name="Bart De Zoete" userId="S::bd482@cornell.edu::98825c1e-0026-4c0b-a7d8-3b3b431fa8f6" providerId="AD" clId="Web-{42D314B8-59B3-39D7-21C1-2F5E97E1C2D3}" dt="2026-04-06T15:07:13.879" v="0" actId="20577"/>
      <pc:docMkLst>
        <pc:docMk/>
      </pc:docMkLst>
      <pc:sldChg chg="modSp">
        <pc:chgData name="Bart De Zoete" userId="S::bd482@cornell.edu::98825c1e-0026-4c0b-a7d8-3b3b431fa8f6" providerId="AD" clId="Web-{42D314B8-59B3-39D7-21C1-2F5E97E1C2D3}" dt="2026-04-06T15:07:13.879" v="0" actId="20577"/>
        <pc:sldMkLst>
          <pc:docMk/>
          <pc:sldMk cId="3937741602" sldId="360"/>
        </pc:sldMkLst>
        <pc:spChg chg="mod">
          <ac:chgData name="Bart De Zoete" userId="S::bd482@cornell.edu::98825c1e-0026-4c0b-a7d8-3b3b431fa8f6" providerId="AD" clId="Web-{42D314B8-59B3-39D7-21C1-2F5E97E1C2D3}" dt="2026-04-06T15:07:13.879" v="0" actId="20577"/>
          <ac:spMkLst>
            <pc:docMk/>
            <pc:sldMk cId="3937741602" sldId="360"/>
            <ac:spMk id="2" creationId="{00000000-0000-0000-0000-000000000000}"/>
          </ac:spMkLst>
        </pc:spChg>
      </pc:sldChg>
    </pc:docChg>
  </pc:docChgLst>
  <pc:docChgLst>
    <pc:chgData name="Bart De Zoete" userId="S::bd482@cornell.edu::98825c1e-0026-4c0b-a7d8-3b3b431fa8f6" providerId="AD" clId="Web-{90A52BAF-7DD9-4D0B-E7A7-2F9A8CD69746}"/>
    <pc:docChg chg="modSld">
      <pc:chgData name="Bart De Zoete" userId="S::bd482@cornell.edu::98825c1e-0026-4c0b-a7d8-3b3b431fa8f6" providerId="AD" clId="Web-{90A52BAF-7DD9-4D0B-E7A7-2F9A8CD69746}" dt="2026-04-16T14:59:52.949" v="10"/>
      <pc:docMkLst>
        <pc:docMk/>
      </pc:docMkLst>
      <pc:sldChg chg="delSp delAnim">
        <pc:chgData name="Bart De Zoete" userId="S::bd482@cornell.edu::98825c1e-0026-4c0b-a7d8-3b3b431fa8f6" providerId="AD" clId="Web-{90A52BAF-7DD9-4D0B-E7A7-2F9A8CD69746}" dt="2026-04-16T14:59:52.949" v="10"/>
        <pc:sldMkLst>
          <pc:docMk/>
          <pc:sldMk cId="1047200806" sldId="397"/>
        </pc:sldMkLst>
        <pc:spChg chg="del">
          <ac:chgData name="Bart De Zoete" userId="S::bd482@cornell.edu::98825c1e-0026-4c0b-a7d8-3b3b431fa8f6" providerId="AD" clId="Web-{90A52BAF-7DD9-4D0B-E7A7-2F9A8CD69746}" dt="2026-04-16T14:59:52.933" v="9"/>
          <ac:spMkLst>
            <pc:docMk/>
            <pc:sldMk cId="1047200806" sldId="397"/>
            <ac:spMk id="3" creationId="{2A7CD6C3-2002-8865-1029-06D82EF2807A}"/>
          </ac:spMkLst>
        </pc:spChg>
        <pc:spChg chg="del">
          <ac:chgData name="Bart De Zoete" userId="S::bd482@cornell.edu::98825c1e-0026-4c0b-a7d8-3b3b431fa8f6" providerId="AD" clId="Web-{90A52BAF-7DD9-4D0B-E7A7-2F9A8CD69746}" dt="2026-04-16T14:59:52.371" v="8"/>
          <ac:spMkLst>
            <pc:docMk/>
            <pc:sldMk cId="1047200806" sldId="397"/>
            <ac:spMk id="4" creationId="{2ACBFCA2-A940-FB7E-034D-76DB5416DCBF}"/>
          </ac:spMkLst>
        </pc:spChg>
        <pc:spChg chg="del">
          <ac:chgData name="Bart De Zoete" userId="S::bd482@cornell.edu::98825c1e-0026-4c0b-a7d8-3b3b431fa8f6" providerId="AD" clId="Web-{90A52BAF-7DD9-4D0B-E7A7-2F9A8CD69746}" dt="2026-04-16T14:59:52.949" v="10"/>
          <ac:spMkLst>
            <pc:docMk/>
            <pc:sldMk cId="1047200806" sldId="397"/>
            <ac:spMk id="11" creationId="{05C468AA-C47D-9EB8-AC33-A2FE5A03245E}"/>
          </ac:spMkLst>
        </pc:spChg>
      </pc:sldChg>
      <pc:sldChg chg="modSp">
        <pc:chgData name="Bart De Zoete" userId="S::bd482@cornell.edu::98825c1e-0026-4c0b-a7d8-3b3b431fa8f6" providerId="AD" clId="Web-{90A52BAF-7DD9-4D0B-E7A7-2F9A8CD69746}" dt="2026-04-16T14:58:23.197" v="7" actId="20577"/>
        <pc:sldMkLst>
          <pc:docMk/>
          <pc:sldMk cId="3431219179" sldId="399"/>
        </pc:sldMkLst>
        <pc:spChg chg="mod">
          <ac:chgData name="Bart De Zoete" userId="S::bd482@cornell.edu::98825c1e-0026-4c0b-a7d8-3b3b431fa8f6" providerId="AD" clId="Web-{90A52BAF-7DD9-4D0B-E7A7-2F9A8CD69746}" dt="2026-04-16T14:58:23.197" v="7" actId="20577"/>
          <ac:spMkLst>
            <pc:docMk/>
            <pc:sldMk cId="3431219179" sldId="399"/>
            <ac:spMk id="8" creationId="{A989ADEC-A60C-71E2-BE7B-9476B91CBEBF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3-21T16:09:09.757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14403 18780 16383 0 0,'0'-2'0'0'0,"0"-2"0"0"0,0-6 0 0 0,-2-9 0 0 0,-8-17 0 0 0,-10-17 0 0 0,-9-14 0 0 0,-6-8 0 0 0,-1-6 0 0 0,1 2 0 0 0,5 6 0 0 0,5 5 0 0 0,3 6 0 0 0,1 2 0 0 0,3 5 0 0 0,2 7 0 0 0,2 7 0 0 0,1 6 0 0 0,2 2 0 0 0,-3-1 0 0 0,-1 0 0 0 0,-1 0 0 0 0,1 0 0 0 0,1 0 0 0 0,-1 0 0 0 0,1-2 0 0 0,-3-6 0 0 0,-1-5 0 0 0,-3-6 0 0 0,-3-5 0 0 0,1-1 0 0 0,1 2 0 0 0,1 0 0 0 0,0-3 0 0 0,-1-4 0 0 0,-2-8 0 0 0,0-1 0 0 0,-1 1 0 0 0,2 8 0 0 0,4 8 0 0 0,2 8 0 0 0,2 4 0 0 0,0 3 0 0 0,1-1 0 0 0,0-5 0 0 0,1 1 0 0 0,1 1 0 0 0,0 4 0 0 0,1 2 0 0 0,2 3 0 0 0,1-2 0 0 0,-1-3 0 0 0,0-3 0 0 0,-2-5 0 0 0,1-2 0 0 0,1-2 0 0 0,0 0 0 0 0,0 0 0 0 0,-1 9 0 0 0,2 8 0 0 0,0-9 0 0 0,-4-15 0 0 0,-4-17 0 0 0,-5-13 0 0 0,-2-8 0 0 0,-1 1 0 0 0,1 0 0 0 0,1 4 0 0 0,2 2 0 0 0,2 6 0 0 0,1-2 0 0 0,0 4 0 0 0,1 2 0 0 0,-2 0 0 0 0,1-2 0 0 0,1-6 0 0 0,0-7 0 0 0,3-3 0 0 0,2 2 0 0 0,3 11 0 0 0,0 13 0 0 0,2 14 0 0 0,0 8 0 0 0,-1 8 0 0 0,-1 4 0 0 0,-2 1 0 0 0,0-1 0 0 0,1 2 0 0 0,0 1 0 0 0,0 2 0 0 0,-1 0 0 0 0,0-2 0 0 0,-1-4 0 0 0,-3-7 0 0 0,0-3 0 0 0,-1-3 0 0 0,1-6 0 0 0,-2-8 0 0 0,-3-12 0 0 0,-1-11 0 0 0,1-16 0 0 0,4 3 0 0 0,4 17 0 0 0,4 21 0 0 0,-2 3 0 0 0,-4-7 0 0 0,-7-13 0 0 0,-5-10 0 0 0,-2 2 0 0 0,1 5 0 0 0,3 7 0 0 0,4 6 0 0 0,3-7 0 0 0,1-3 0 0 0,0 0 0 0 0,-2 0 0 0 0,-3 2 0 0 0,-2-1 0 0 0,-3-4 0 0 0,2-2 0 0 0,0-3 0 0 0,-1 2 0 0 0,2 5 0 0 0,2 3 0 0 0,5 6 0 0 0,5 7 0 0 0,2 7 0 0 0,2 6 0 0 0,-1-2 0 0 0,-2 0 0 0 0,0 5 0 0 0,1 4 0 0 0,-1 5 0 0 0,-1 4 0 0 0,0-2 0 0 0,-2-10 0 0 0,3-13 0 0 0,2-3 0 0 0,2 8 0 0 0,2 10 0 0 0,2 9 0 0 0,0 1 0 0 0,1-6 0 0 0,-4-11 0 0 0,-2-13 0 0 0,-1-10 0 0 0,-3-2 0 0 0,-1 4 0 0 0,1 10 0 0 0,1 8 0 0 0,-1 7 0 0 0,0 1 0 0 0,2 1 0 0 0,-1-1 0 0 0,2 2 0 0 0,0 3 0 0 0,0 4 0 0 0,-1-1 0 0 0,0-10 0 0 0,0-9 0 0 0,-1-7 0 0 0,-1 1 0 0 0,-1 3 0 0 0,0 7 0 0 0,0 3 0 0 0,-4-9 0 0 0,0-10 0 0 0,0-2 0 0 0,0 1 0 0 0,1 5 0 0 0,2 9 0 0 0,2 8 0 0 0,-1 3 0 0 0,-2 0 0 0 0,-1-5 0 0 0,1-4 0 0 0,0-3 0 0 0,-1 2 0 0 0,2 3 0 0 0,-3-1 0 0 0,1-1 0 0 0,-3-4 0 0 0,0-7 0 0 0,0-7 0 0 0,1-8 0 0 0,4-4 0 0 0,1-3 0 0 0,0 0 0 0 0,0 13 0 0 0,3 13 0 0 0,1 7 0 0 0,3-14 0 0 0,-3-23 0 0 0,-6-20 0 0 0,-3-8 0 0 0,-3 11 0 0 0,1 15 0 0 0,0 16 0 0 0,0 12 0 0 0,1 7 0 0 0,3 7 0 0 0,2 4 0 0 0,1 3 0 0 0,0-7 0 0 0,2-13 0 0 0,0-14 0 0 0,2-8 0 0 0,0-2 0 0 0,-1 6 0 0 0,1 11 0 0 0,1 10 0 0 0,2 5 0 0 0,2 5 0 0 0,1 2 0 0 0,-1-1 0 0 0,-1-1 0 0 0,1-2 0 0 0,0-4 0 0 0,1-5 0 0 0,1-7 0 0 0,-1-5 0 0 0,1 3 0 0 0,0 4 0 0 0,0 1 0 0 0,3 0 0 0 0,2-4 0 0 0,1-3 0 0 0,1 2 0 0 0,0 5 0 0 0,0 7 0 0 0,1 7 0 0 0,1 4 0 0 0,1 1 0 0 0,3 0 0 0 0,1 0 0 0 0,1 1 0 0 0,1-4 0 0 0,3-5 0 0 0,1-4 0 0 0,3-1 0 0 0,0 3 0 0 0,-1 1 0 0 0,-3 8 0 0 0,-2 5 0 0 0,-3 5 0 0 0,1 1 0 0 0,0-1 0 0 0,-1 1 0 0 0,1-3 0 0 0,1-6 0 0 0,1-4 0 0 0,-1 2 0 0 0,-3 4 0 0 0,-2 5 0 0 0,-1 3 0 0 0,-1 3 0 0 0,1 1 0 0 0,0-1 0 0 0,0-1 0 0 0,0 3 0 0 0,1 0 0 0 0,0 2 0 0 0,2 0 0 0 0,1-3 0 0 0,3-6 0 0 0,2-4 0 0 0,-2 0 0 0 0,-1 2 0 0 0,0 3 0 0 0,0 0 0 0 0,0 0 0 0 0,0 1 0 0 0,1 1 0 0 0,0 2 0 0 0,3 1 0 0 0,0 3 0 0 0,0 5 0 0 0,0 2 0 0 0,-1 0 0 0 0,0-1 0 0 0,0-1 0 0 0,0 0 0 0 0,-1 2 0 0 0,0 1 0 0 0,1 1 0 0 0,1 0 0 0 0,3-1 0 0 0,0 1 0 0 0,1 1 0 0 0,1 2 0 0 0,1 1 0 0 0,1-2 0 0 0,-1 0 0 0 0,4-3 0 0 0,1-2 0 0 0,2-1 0 0 0,1 1 0 0 0,2 1 0 0 0,5 0 0 0 0,4 0 0 0 0,5-1 0 0 0,1 1 0 0 0,0 0 0 0 0,-3 4 0 0 0,-4 3 0 0 0,-6 5 0 0 0,-4 3 0 0 0,-1 3 0 0 0,0-2 0 0 0,3-2 0 0 0,5-2 0 0 0,4-4 0 0 0,2-2 0 0 0,-2 2 0 0 0,-2 2 0 0 0,-3 4 0 0 0,-2 4 0 0 0,-3 4 0 0 0,-1 1 0 0 0,-3 3 0 0 0,-3 0 0 0 0,-3 1 0 0 0,0-1 0 0 0,2 1 0 0 0,1 0 0 0 0,4-3 0 0 0,0-2 0 0 0,0 0 0 0 0,2-2 0 0 0,4-2 0 0 0,5 1 0 0 0,6 1 0 0 0,2 2 0 0 0,4 1 0 0 0,-1 2 0 0 0,-2 0 0 0 0,-1 1 0 0 0,4 1 0 0 0,-5-1 0 0 0,-6 0 0 0 0,-4 1 0 0 0,0-3 0 0 0,1-1 0 0 0,1-1 0 0 0,1-3 0 0 0,0-1 0 0 0,-1-2 0 0 0,0-1 0 0 0,2-3 0 0 0,0-2 0 0 0,1-3 0 0 0,0-2 0 0 0,1 0 0 0 0,0 3 0 0 0,-2 3 0 0 0,0 3 0 0 0,-3 1 0 0 0,3 1 0 0 0,-1 0 0 0 0,0 1 0 0 0,1 1 0 0 0,4-3 0 0 0,5-1 0 0 0,3-1 0 0 0,0 0 0 0 0,2 0 0 0 0,-3 2 0 0 0,-2 3 0 0 0,-2 3 0 0 0,0 3 0 0 0,3 1 0 0 0,3 0 0 0 0,7 2 0 0 0,4-1 0 0 0,4 1 0 0 0,-1-1 0 0 0,1 3 0 0 0,-5-1 0 0 0,-6 2 0 0 0,-7 1 0 0 0,-5 1 0 0 0,-4-1 0 0 0,-1 1 0 0 0,-2 2 0 0 0,-1-1 0 0 0,-4-2 0 0 0,-2-1 0 0 0,-1 0 0 0 0,0 0 0 0 0,1-1 0 0 0,5-1 0 0 0,1-1 0 0 0,6 0 0 0 0,-1-1 0 0 0,-3 0 0 0 0,-4 0 0 0 0,-3 1 0 0 0,-4 1 0 0 0,-1 0 0 0 0,-1 0 0 0 0,4-1 0 0 0,2 0 0 0 0,6 0 0 0 0,9-1 0 0 0,10 0 0 0 0,9 2 0 0 0,5 1 0 0 0,4 1 0 0 0,-4 1 0 0 0,-6 1 0 0 0,-5 2 0 0 0,-6-1 0 0 0,-4 1 0 0 0,-4-2 0 0 0,-3 1 0 0 0,2 1 0 0 0,5 1 0 0 0,10-1 0 0 0,8-2 0 0 0,6-2 0 0 0,0-1 0 0 0,-2-2 0 0 0,-8-1 0 0 0,-10 0 0 0 0,-7 0 0 0 0,-6-1 0 0 0,-3 1 0 0 0,-2 0 0 0 0,-1 0 0 0 0,-1 0 0 0 0,-2-1 0 0 0,0 1 0 0 0,3 0 0 0 0,5 0 0 0 0,2 0 0 0 0,4 1 0 0 0,4-1 0 0 0,7 0 0 0 0,1 1 0 0 0,-3 4 0 0 0,-2 0 0 0 0,-2 2 0 0 0,-2 1 0 0 0,-2 1 0 0 0,-2 1 0 0 0,1-1 0 0 0,0 0 0 0 0,-1 1 0 0 0,-1-1 0 0 0,-1 2 0 0 0,0-2 0 0 0,-1-1 0 0 0,9-1 0 0 0,3 0 0 0 0,-5-1 0 0 0,-7-2 0 0 0,2-1 0 0 0,8-2 0 0 0,6 0 0 0 0,4-1 0 0 0,2 4 0 0 0,6 3 0 0 0,3 5 0 0 0,-1 2 0 0 0,-1 1 0 0 0,-2-2 0 0 0,-7-1 0 0 0,-6-3 0 0 0,-7-3 0 0 0,-6-2 0 0 0,-2-2 0 0 0,1 0 0 0 0,3 1 0 0 0,4-1 0 0 0,3 1 0 0 0,2 1 0 0 0,9 1 0 0 0,0 0 0 0 0,1 1 0 0 0,0 0 0 0 0,-3-1 0 0 0,-4 0 0 0 0,-3 0 0 0 0,-9-2 0 0 0,-6 1 0 0 0,-5 0 0 0 0,-4-1 0 0 0,1 1 0 0 0,-1 0 0 0 0,1-1 0 0 0,1 1 0 0 0,3 2 0 0 0,6 2 0 0 0,6 3 0 0 0,8 3 0 0 0,5 2 0 0 0,6 3 0 0 0,3 1 0 0 0,3 1 0 0 0,-2 1 0 0 0,-1-1 0 0 0,1 0 0 0 0,3 1 0 0 0,2 1 0 0 0,2 1 0 0 0,1 1 0 0 0,3 1 0 0 0,1-1 0 0 0,-6-2 0 0 0,1-2 0 0 0,2-5 0 0 0,6-4 0 0 0,0 0 0 0 0,-5 1 0 0 0,3-2 0 0 0,-1-2 0 0 0,1 2 0 0 0,-2 3 0 0 0,1 3 0 0 0,1 4 0 0 0,-1 3 0 0 0,-5-2 0 0 0,-8-3 0 0 0,-11-4 0 0 0,-9-5 0 0 0,-4-3 0 0 0,1-1 0 0 0,5 1 0 0 0,7 1 0 0 0,5 3 0 0 0,4 3 0 0 0,7 0 0 0 0,3 0 0 0 0,0 1 0 0 0,3-1 0 0 0,5-1 0 0 0,4-1 0 0 0,1-2 0 0 0,-2 1 0 0 0,-4 1 0 0 0,-4 2 0 0 0,-6 0 0 0 0,-5 0 0 0 0,5 0 0 0 0,2 2 0 0 0,9 2 0 0 0,5 1 0 0 0,3-1 0 0 0,1 0 0 0 0,-1-2 0 0 0,-4-1 0 0 0,-5 1 0 0 0,-5 0 0 0 0,0 2 0 0 0,-2 2 0 0 0,-4 1 0 0 0,-5 2 0 0 0,-4 1 0 0 0,-4 0 0 0 0,-4 1 0 0 0,-3-1 0 0 0,1 2 0 0 0,-3 0 0 0 0,-6-2 0 0 0,-3-2 0 0 0,-2 0 0 0 0,-1 0 0 0 0,1 0 0 0 0,-2 0 0 0 0,0 2 0 0 0,-1 1 0 0 0,-3 0 0 0 0,-1-3 0 0 0,0-1 0 0 0,2-2 0 0 0,2-1 0 0 0,2-1 0 0 0,6 1 0 0 0,1-4 0 0 0,2-1 0 0 0,-2-2 0 0 0,0 0 0 0 0,-1 1 0 0 0,-2 1 0 0 0,-2 1 0 0 0,-2-2 0 0 0,3 1 0 0 0,1-1 0 0 0,3 2 0 0 0,0 0 0 0 0,3 1 0 0 0,2 2 0 0 0,-1 1 0 0 0,-4-1 0 0 0,-5-1 0 0 0,-4 0 0 0 0,-1-1 0 0 0,2 2 0 0 0,3 1 0 0 0,1 2 0 0 0,-4 1 0 0 0,-5-1 0 0 0,-6-3 0 0 0,-6 0 0 0 0,-4 0 0 0 0,-2 1 0 0 0,0 1 0 0 0,-1 1 0 0 0,1 0 0 0 0,-1 1 0 0 0,-1-1 0 0 0,0 1 0 0 0,-1 2 0 0 0,2 3 0 0 0,-1 3 0 0 0,1-1 0 0 0,-2 0 0 0 0,-3-5 0 0 0,-1 1 0 0 0,0 5 0 0 0,3 2 0 0 0,2-1 0 0 0,-3-1 0 0 0,0-2 0 0 0,0-1 0 0 0,-3-1 0 0 0,-1 1 0 0 0,0 4 0 0 0,-2 4 0 0 0,0 3 0 0 0,-2 0 0 0 0,-1 0 0 0 0,-3-3 0 0 0,0-2 0 0 0,-2 0 0 0 0,0 2 0 0 0,0 5 0 0 0,0 5 0 0 0,-1-1 0 0 0,1-1 0 0 0,-2 2 0 0 0,-2-1 0 0 0,-3 0 0 0 0,-2-2 0 0 0,-1 0 0 0 0,-3 1 0 0 0,-2 6 0 0 0,-4 6 0 0 0,-3 6 0 0 0,-3 8 0 0 0,-3 6 0 0 0,-1 1 0 0 0,0 0 0 0 0,1 1 0 0 0,0 0 0 0 0,1-2 0 0 0,2-3 0 0 0,2-7 0 0 0,3-6 0 0 0,2-6 0 0 0,1-4 0 0 0,2-2 0 0 0,4-1 0 0 0,1-1 0 0 0,2 1 0 0 0,1 0 0 0 0,2 2 0 0 0,-1 2 0 0 0,-1 3 0 0 0,-2 2 0 0 0,-1 4 0 0 0,-1 0 0 0 0,2-4 0 0 0,-1-3 0 0 0,1-3 0 0 0,-1 0 0 0 0,-1 6 0 0 0,-1 6 0 0 0,0 12 0 0 0,-1 6 0 0 0,0 6 0 0 0,0 1 0 0 0,-3 0 0 0 0,0 0 0 0 0,0-1 0 0 0,-2 4 0 0 0,-2 12 0 0 0,1 2 0 0 0,4-9 0 0 0,0-12 0 0 0,5-14 0 0 0,2-11 0 0 0,4-9 0 0 0,2-5 0 0 0,1-6 0 0 0,2-3 0 0 0,-1-2 0 0 0,1 5 0 0 0,0 6 0 0 0,-1 18 0 0 0,0 36 0 0 0,1 44 0 0 0,-10 34 0 0 0,-8 8 0 0 0,-2-26 0 0 0,2-32 0 0 0,5-25 0 0 0,4-16 0 0 0,3-10 0 0 0,3 3 0 0 0,1-2 0 0 0,1-3 0 0 0,1 0 0 0 0,0-3 0 0 0,0-2 0 0 0,-1-2 0 0 0,1-1 0 0 0,-1-2 0 0 0,0-3 0 0 0,2-3 0 0 0,3-1 0 0 0,2-1 0 0 0,2 0 0 0 0,0-1 0 0 0,0 8 0 0 0,-1 3 0 0 0,-2-2 0 0 0,-3-5 0 0 0,-1-3 0 0 0,-1-6 0 0 0,1 0 0 0 0,1 2 0 0 0,-1 6 0 0 0,-1 6 0 0 0,0 6 0 0 0,0 2 0 0 0,-1-1 0 0 0,0-4 0 0 0,0-3 0 0 0,0-5 0 0 0,0-3 0 0 0,0-3 0 0 0,0-3 0 0 0,0-1 0 0 0,-2 0 0 0 0,-3 2 0 0 0,-2 3 0 0 0,-3 3 0 0 0,-2 3 0 0 0,-2 5 0 0 0,-4 4 0 0 0,-5 2 0 0 0,-3-1 0 0 0,-2 5 0 0 0,-2 1 0 0 0,1-2 0 0 0,1-2 0 0 0,-1-3 0 0 0,1-3 0 0 0,-2-1 0 0 0,3 0 0 0 0,1-4 0 0 0,2-4 0 0 0,1-3 0 0 0,0-4 0 0 0,-6-5 0 0 0,2 16 0 0 0,3 30 0 0 0,5 29 0 0 0,0 28 0 0 0,2 13 0 0 0,0 3 0 0 0,-1-10 0 0 0,1-16 0 0 0,0-14 0 0 0,1-13 0 0 0,-1-8 0 0 0,0-6 0 0 0,0-3 0 0 0,1-4 0 0 0,2-6 0 0 0,0-1 0 0 0,3-3 0 0 0,1-5 0 0 0,1-1 0 0 0,-1 0 0 0 0,-1-2 0 0 0,2-5 0 0 0,0-3 0 0 0,-1-3 0 0 0,2-5 0 0 0,0-1 0 0 0,-1 5 0 0 0,-1 4 0 0 0,-1 8 0 0 0,-4 14 0 0 0,0 10 0 0 0,-3 1 0 0 0,-3-3 0 0 0,1 0 0 0 0,-2-1 0 0 0,-1 1 0 0 0,-2 0 0 0 0,0 4 0 0 0,-1 1 0 0 0,-1 0 0 0 0,0 0 0 0 0,0-1 0 0 0,0-4 0 0 0,1-7 0 0 0,0-7 0 0 0,-1-9 0 0 0,-7-8 0 0 0,1-8 0 0 0,5 2 0 0 0,2 8 0 0 0,1 9 0 0 0,1 6 0 0 0,1 2 0 0 0,2 1 0 0 0,2-6 0 0 0,-1 3 0 0 0,2-4 0 0 0,2-3 0 0 0,1-6 0 0 0,1-7 0 0 0,4-4 0 0 0,1-6 0 0 0,2-6 0 0 0,-2-1 0 0 0,0 0 0 0 0,-4 1 0 0 0,-3 4 0 0 0,-4 7 0 0 0,-4 5 0 0 0,-2 4 0 0 0,-1 1 0 0 0,0 2 0 0 0,1-7 0 0 0,3-8 0 0 0,4-11 0 0 0,5-7 0 0 0,4-7 0 0 0,0-5 0 0 0,2-1 0 0 0,-3 1 0 0 0,0 6 0 0 0,-4 4 0 0 0,1 2 0 0 0,-2 1 0 0 0,0-1 0 0 0,1 1 0 0 0,-1 4 0 0 0,-1 2 0 0 0,-2 2 0 0 0,-2 0 0 0 0,-1 2 0 0 0,0-2 0 0 0,-1-1 0 0 0,1-5 0 0 0,1-3 0 0 0,2-4 0 0 0,-1-5 0 0 0,3-3 0 0 0,-1 0 0 0 0,0-1 0 0 0,-1 1 0 0 0,0 0 0 0 0,1 0 0 0 0,1-1 0 0 0,3-1 0 0 0,1-1 0 0 0,2-2 0 0 0,0 2 0 0 0,1-2 0 0 0,2-1 0 0 0,0 0 0 0 0,0-2 0 0 0,0 2 0 0 0,-3 1 0 0 0,-3 3 0 0 0,0 1 0 0 0,-3 2 0 0 0,-3 4 0 0 0,-1 2 0 0 0,0 0 0 0 0,0 0 0 0 0,3-4 0 0 0,1-4 0 0 0,1-4 0 0 0,1-3 0 0 0,2-2 0 0 0,0 0 0 0 0,2-1 0 0 0,-2 1 0 0 0,0 1 0 0 0,1-1 0 0 0,-4 3 0 0 0,-2 2 0 0 0,-2 1 0 0 0,-3 1 0 0 0,-1 0 0 0 0,-1-1 0 0 0,-1 1 0 0 0,0-1 0 0 0,1-1 0 0 0,1-1 0 0 0,-1-1 0 0 0,0-1 0 0 0,1-1 0 0 0,2 1 0 0 0,2-3 0 0 0,2-2 0 0 0,-1-2 0 0 0,0-2 0 0 0,-4-1 0 0 0,-1-1 0 0 0,-2 0 0 0 0,0-1 0 0 0,-2 3 0 0 0,1 0 0 0 0,-1 2 0 0 0,-2 0 0 0 0,-1 0 0 0 0,-1-2 0 0 0,-1 0 0 0 0,-3-1 0 0 0,-7 0 0 0 0,-4-1 0 0 0,-5 0 0 0 0,-1-1 0 0 0,0 1 0 0 0,2 0 0 0 0,5 0 0 0 0,6 0 0 0 0,5 0 0 0 0,3 0 0 0 0,2 0 0 0 0,1 0 0 0 0,1 0 0 0 0,-1 0 0 0 0,1 0 0 0 0,0 0 0 0 0,-2-2 0 0 0,2 0 0 0 0,1-1 0 0 0,3 2 0 0 0,0-1 0 0 0,-1 1 0 0 0,-4 1 0 0 0,-9 0 0 0 0,-19 0 0 0 0,-16 0 0 0 0,-11 0 0 0 0,-5 0 0 0 0,3 0 0 0 0,8 0 0 0 0,6-2 0 0 0,6 0 0 0 0,1-3 0 0 0,1-2 0 0 0,1 0 0 0 0,1 1 0 0 0,3 0 0 0 0,2-2 0 0 0,-1 1 0 0 0,-1 0 0 0 0,-1-1 0 0 0,0 0 0 0 0,4 0 0 0 0,2 0 0 0 0,3 0 0 0 0,0 1 0 0 0,0-2 0 0 0,2 0 0 0 0,1-1 0 0 0,0-1 0 0 0,1 0 0 0 0,-2-1 0 0 0,0 0 0 0 0,-3 0 0 0 0,-4 0 0 0 0,0 0 0 0 0,1 0 0 0 0,4 0 0 0 0,6 1 0 0 0,4 2 0 0 0,3 0 0 0 0,1 0 0 0 0,-2 2 0 0 0,1 0 0 0 0,-2 1 0 0 0,1 0 0 0 0,-2 0 0 0 0,2 0 0 0 0,-2 1 0 0 0,-1-1 0 0 0,-3-3 0 0 0,2 0 0 0 0,7 1 0 0 0,7 3 0 0 0,-1 1 0 0 0,-11 0 0 0 0,-15-3 0 0 0,-14-3 0 0 0,-10-6 0 0 0,-9-4 0 0 0,0-2 0 0 0,8 0 0 0 0,7 2 0 0 0,6 0 0 0 0,4 1 0 0 0,5 0 0 0 0,4 2 0 0 0,7 1 0 0 0,5-1 0 0 0,2 1 0 0 0,-3-1 0 0 0,-4-2 0 0 0,-7-2 0 0 0,-4 1 0 0 0,-4 1 0 0 0,-2 3 0 0 0,0-1 0 0 0,-2-2 0 0 0,0-2 0 0 0,1-1 0 0 0,4-1 0 0 0,2 2 0 0 0,0-1 0 0 0,1 3 0 0 0,-2 1 0 0 0,-3 2 0 0 0,-2 0 0 0 0,-6-1 0 0 0,-3 0 0 0 0,-15-4 0 0 0,-5 2 0 0 0,2-2 0 0 0,5 1 0 0 0,8 2 0 0 0,6 2 0 0 0,9 1 0 0 0,7 2 0 0 0,6 1 0 0 0,4 2 0 0 0,1 1 0 0 0,0 2 0 0 0,-4 1 0 0 0,-3-2 0 0 0,-3-1 0 0 0,-1 2 0 0 0,-7 0 0 0 0,1 1 0 0 0,1 1 0 0 0,3-1 0 0 0,1 1 0 0 0,4 1 0 0 0,2 2 0 0 0,3 0 0 0 0,3 0 0 0 0,6-1 0 0 0,2 1 0 0 0,3 0 0 0 0,0-1 0 0 0,-3 0 0 0 0,-8-2 0 0 0,-2 0 0 0 0,-1 1 0 0 0,1-1 0 0 0,-2 1 0 0 0,-3 0 0 0 0,-3 1 0 0 0,-1 2 0 0 0,1-2 0 0 0,2 0 0 0 0,2 1 0 0 0,3 0 0 0 0,1 1 0 0 0,2 0 0 0 0,-2 1 0 0 0,-3 0 0 0 0,-12 0 0 0 0,-6 0 0 0 0,-1 0 0 0 0,2 0 0 0 0,3 0 0 0 0,4 0 0 0 0,4 0 0 0 0,4 0 0 0 0,3 0 0 0 0,3 0 0 0 0,3 0 0 0 0,2 0 0 0 0,3 0 0 0 0,-1 0 0 0 0,0 0 0 0 0,-4 0 0 0 0,1 0 0 0 0,2 0 0 0 0,2 0 0 0 0,1 0 0 0 0,2 0 0 0 0,3 0 0 0 0,0 0 0 0 0,4 0 0 0 0,2 0 0 0 0,3 0 0 0 0,2 0 0 0 0,3 0 0 0 0,2 0 0 0 0,-1 0 0 0 0,-3 0 0 0 0,-5 0 0 0 0,0 0 0 0 0,0 0 0 0 0,1 0 0 0 0,1 0 0 0 0,2 0 0 0 0,-1 0 0 0 0,-2 0 0 0 0,-3 0 0 0 0,0 0 0 0 0,2 0 0 0 0,-1 0 0 0 0,-1 0 0 0 0,-1 0 0 0 0,-4 0 0 0 0,-10 0 0 0 0,-5 2 0 0 0,-6 1 0 0 0,0 1 0 0 0,1 1 0 0 0,3-1 0 0 0,6-1 0 0 0,4 0 0 0 0,3 1 0 0 0,3 1 0 0 0,3-1 0 0 0,2 2 0 0 0,2-2 0 0 0,1 0 0 0 0,-6 1 0 0 0,-4 1 0 0 0,-7 0 0 0 0,-2 1 0 0 0,2 0 0 0 0,7 0 0 0 0,7-1 0 0 0,7-3 0 0 0,5-1 0 0 0,3 0 0 0 0,2-2 0 0 0,2 1 0 0 0,1 3 0 0 0,1 0 0 0 0,0 2 0 0 0,1 0 0 0 0,-3 4 0 0 0,-2 1 0 0 0,-1 1 0 0 0,-1 0 0 0 0,-1-2 0 0 0,0-1 0 0 0,1-2 0 0 0,2 0 0 0 0,1-2 0 0 0,1-1 0 0 0,2 0 0 0 0,1-1 0 0 0,1-1 0 0 0,-1 0 0 0 0,-1-1 0 0 0,2 1 0 0 0,-2 1 0 0 0,-1-1 0 0 0,-1 1 0 0 0,0 0 0 0 0,0 2 0 0 0,1-1 0 0 0,-1 2 0 0 0,1-2 0 0 0,0 0 0 0 0,0-1 0 0 0,0-2 0 0 0,1 0 0 0 0,1 1 0 0 0,0 0 0 0 0,2 2 0 0 0,2 1 0 0 0,1 2 0 0 0,2 8 0 0 0,1 3 0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6-03-21T18:50:55.898"/>
    </inkml:context>
    <inkml:brush xml:id="br0">
      <inkml:brushProperty name="width" value="0.1" units="cm"/>
      <inkml:brushProperty name="height" value="0.1" units="cm"/>
      <inkml:brushProperty name="color" value="#E71224"/>
    </inkml:brush>
  </inkml:definitions>
  <inkml:trace contextRef="#ctx0" brushRef="#br0">7456 7673 16383 0 0,'0'-3'0'0'0,"0"-7"0"0"0,0-14 0 0 0,0-14 0 0 0,-1-13 0 0 0,-1-7 0 0 0,-3 0 0 0 0,-1 3 0 0 0,-1 6 0 0 0,-2 4 0 0 0,-1 4 0 0 0,-2 2 0 0 0,0 0 0 0 0,-1-1 0 0 0,0-2 0 0 0,-1-1 0 0 0,0 2 0 0 0,-1 2 0 0 0,1 3 0 0 0,0 5 0 0 0,2 3 0 0 0,-1-1 0 0 0,1 0 0 0 0,-1-1 0 0 0,-1-2 0 0 0,0-2 0 0 0,-1-1 0 0 0,3 3 0 0 0,2 4 0 0 0,3-2 0 0 0,3-13 0 0 0,1-16 0 0 0,-1-11 0 0 0,-4-7 0 0 0,-3 0 0 0 0,-4 3 0 0 0,-1 4 0 0 0,0 1 0 0 0,0 1 0 0 0,2 4 0 0 0,3 5 0 0 0,1 9 0 0 0,2 8 0 0 0,-1 6 0 0 0,-1 0 0 0 0,-1-2 0 0 0,-2-2 0 0 0,0-2 0 0 0,-1 2 0 0 0,0 2 0 0 0,1 2 0 0 0,0 2 0 0 0,-1-1 0 0 0,0 0 0 0 0,-1 1 0 0 0,0 0 0 0 0,1 0 0 0 0,1 0 0 0 0,3 0 0 0 0,4 1 0 0 0,2 6 0 0 0,2 3 0 0 0,2-4 0 0 0,0-14 0 0 0,-1-18 0 0 0,0-15 0 0 0,-4-11 0 0 0,-4-7 0 0 0,-3-1 0 0 0,-4 1 0 0 0,-1 7 0 0 0,-1 8 0 0 0,2 9 0 0 0,1 7 0 0 0,3 2 0 0 0,4 1 0 0 0,2 1 0 0 0,3 4 0 0 0,-1 6 0 0 0,1 6 0 0 0,-1 4 0 0 0,1 1 0 0 0,0-3 0 0 0,1-3 0 0 0,1-6 0 0 0,1-2 0 0 0,0-1 0 0 0,0 4 0 0 0,0 3 0 0 0,-1 4 0 0 0,-1 2 0 0 0,-1 3 0 0 0,0 1 0 0 0,-2 2 0 0 0,-1 2 0 0 0,-3 1 0 0 0,0-1 0 0 0,2-3 0 0 0,1-3 0 0 0,3-2 0 0 0,1 1 0 0 0,1-2 0 0 0,1-2 0 0 0,0-6 0 0 0,1-5 0 0 0,2-5 0 0 0,5 1 0 0 0,2 5 0 0 0,0 8 0 0 0,-1 11 0 0 0,-1 8 0 0 0,-1 7 0 0 0,1 3 0 0 0,3-1 0 0 0,2-4 0 0 0,3-4 0 0 0,3-4 0 0 0,2-2 0 0 0,0 2 0 0 0,-3 4 0 0 0,-2 4 0 0 0,-1 2 0 0 0,3 0 0 0 0,2-1 0 0 0,2 0 0 0 0,-1 2 0 0 0,-2 3 0 0 0,-2 4 0 0 0,1 0 0 0 0,3-1 0 0 0,5-1 0 0 0,4-3 0 0 0,1 2 0 0 0,-2 2 0 0 0,-3 3 0 0 0,-2 3 0 0 0,-2 0 0 0 0,1 1 0 0 0,1-1 0 0 0,-2 0 0 0 0,-1-1 0 0 0,-1 0 0 0 0,1 0 0 0 0,5 0 0 0 0,7-3 0 0 0,7 0 0 0 0,1-1 0 0 0,0 2 0 0 0,-2 3 0 0 0,0 1 0 0 0,-1 2 0 0 0,1 1 0 0 0,0 1 0 0 0,1 0 0 0 0,-2 1 0 0 0,1-1 0 0 0,1 1 0 0 0,1-1 0 0 0,4 0 0 0 0,1 0 0 0 0,-1 0 0 0 0,-4 0 0 0 0,-7 0 0 0 0,-6 1 0 0 0,-6 1 0 0 0,-6 1 0 0 0,-4 0 0 0 0,-1 1 0 0 0,1 1 0 0 0,5 0 0 0 0,6 0 0 0 0,7 2 0 0 0,7 2 0 0 0,3 2 0 0 0,2 1 0 0 0,1 1 0 0 0,1 0 0 0 0,-1-1 0 0 0,-2-2 0 0 0,-6-2 0 0 0,-5-1 0 0 0,-6-2 0 0 0,-2-1 0 0 0,-2 0 0 0 0,0-1 0 0 0,-1 0 0 0 0,0 0 0 0 0,2 0 0 0 0,2-1 0 0 0,8 0 0 0 0,10-1 0 0 0,9 0 0 0 0,6 3 0 0 0,0 1 0 0 0,-4 2 0 0 0,-6 0 0 0 0,-5 2 0 0 0,-5-1 0 0 0,-4 0 0 0 0,0 0 0 0 0,2 2 0 0 0,4 3 0 0 0,5 0 0 0 0,4 2 0 0 0,2 1 0 0 0,1 1 0 0 0,-2 0 0 0 0,-4-1 0 0 0,-7-2 0 0 0,-5-2 0 0 0,-4-3 0 0 0,-2-1 0 0 0,2 1 0 0 0,1-1 0 0 0,2 0 0 0 0,2 0 0 0 0,1 0 0 0 0,1-2 0 0 0,0 0 0 0 0,1 1 0 0 0,1 1 0 0 0,1 1 0 0 0,1 1 0 0 0,1 0 0 0 0,-2-1 0 0 0,-2 1 0 0 0,-3-1 0 0 0,-2 1 0 0 0,-1 0 0 0 0,1 1 0 0 0,3 0 0 0 0,2 0 0 0 0,2-2 0 0 0,1 0 0 0 0,4-1 0 0 0,3 0 0 0 0,6 2 0 0 0,4 0 0 0 0,2 3 0 0 0,-1 0 0 0 0,1 0 0 0 0,-1 2 0 0 0,-1 1 0 0 0,0 1 0 0 0,-2 2 0 0 0,-2-1 0 0 0,-4-2 0 0 0,-1-3 0 0 0,1-2 0 0 0,1-3 0 0 0,2 0 0 0 0,0 0 0 0 0,-5-1 0 0 0,-5-1 0 0 0,-6 0 0 0 0,-8-1 0 0 0,-6-1 0 0 0,-3 0 0 0 0,0 0 0 0 0,-1 0 0 0 0,1 0 0 0 0,0 0 0 0 0,0-1 0 0 0,1 1 0 0 0,0 1 0 0 0,1-1 0 0 0,0 0 0 0 0,-2-1 0 0 0,-1-1 0 0 0,0-1 0 0 0,1 1 0 0 0,3 0 0 0 0,2 1 0 0 0,-1 2 0 0 0,1 1 0 0 0,0 2 0 0 0,-2 1 0 0 0,-1 0 0 0 0,-1-1 0 0 0,0-1 0 0 0,2 1 0 0 0,2 1 0 0 0,2 3 0 0 0,1 1 0 0 0,-4 1 0 0 0,-4 0 0 0 0,-5 0 0 0 0,-4 0 0 0 0,-4 0 0 0 0,-2 0 0 0 0,-3-2 0 0 0,0-2 0 0 0,-1 1 0 0 0,0 3 0 0 0,0 7 0 0 0,-4 5 0 0 0,-3 4 0 0 0,-2 1 0 0 0,1-4 0 0 0,1-4 0 0 0,0-3 0 0 0,1 0 0 0 0,-1-1 0 0 0,1 1 0 0 0,0-2 0 0 0,2-2 0 0 0,0-2 0 0 0,1 1 0 0 0,1 0 0 0 0,0 3 0 0 0,0 1 0 0 0,0 1 0 0 0,1 1 0 0 0,1 0 0 0 0,0 0 0 0 0,1-1 0 0 0,-1-1 0 0 0,-1 1 0 0 0,-1 2 0 0 0,-1 2 0 0 0,0 1 0 0 0,0 2 0 0 0,0 2 0 0 0,0 2 0 0 0,2 1 0 0 0,-1 2 0 0 0,2-1 0 0 0,1 0 0 0 0,-1-3 0 0 0,1-2 0 0 0,0-2 0 0 0,1-2 0 0 0,-1-1 0 0 0,0-2 0 0 0,0 0 0 0 0,0 0 0 0 0,0-2 0 0 0,0-1 0 0 0,0-1 0 0 0,1 0 0 0 0,1 1 0 0 0,2 1 0 0 0,1 1 0 0 0,1 1 0 0 0,3 1 0 0 0,2 3 0 0 0,2 2 0 0 0,3 0 0 0 0,0-3 0 0 0,-1-5 0 0 0,1-4 0 0 0,0-4 0 0 0,1-2 0 0 0,0-1 0 0 0,1 1 0 0 0,-1-1 0 0 0,1 0 0 0 0,-1 0 0 0 0,0-1 0 0 0,1 0 0 0 0,2-1 0 0 0,2 0 0 0 0,1-1 0 0 0,0 1 0 0 0,-1-2 0 0 0,-2 0 0 0 0,0-1 0 0 0,-1-2 0 0 0,1 0 0 0 0,2-1 0 0 0,1 0 0 0 0,3 0 0 0 0,2-1 0 0 0,2 1 0 0 0,0 0 0 0 0,-1 0 0 0 0,-1 0 0 0 0,1-1 0 0 0,2-3 0 0 0,2-1 0 0 0,2-3 0 0 0,0-1 0 0 0,0-1 0 0 0,0-2 0 0 0,1-3 0 0 0,2-4 0 0 0,2-1 0 0 0,0-2 0 0 0,-1 0 0 0 0,-1 2 0 0 0,-1 1 0 0 0,-2 0 0 0 0,0-1 0 0 0,1-3 0 0 0,1-5 0 0 0,2-9 0 0 0,1-8 0 0 0,-1-7 0 0 0,-2 0 0 0 0,-3 2 0 0 0,-5 8 0 0 0,-5 9 0 0 0,-6 8 0 0 0,-6 7 0 0 0,-6 0 0 0 0,-3-13 0 0 0,-2-26 0 0 0,-2-34 0 0 0,0-29 0 0 0,0-15 0 0 0,0 2 0 0 0,0 18 0 0 0,0 24 0 0 0,1 27 0 0 0,0 21 0 0 0,0 18 0 0 0,0 10 0 0 0,-1 6 0 0 0,-2 1 0 0 0,-1 0 0 0 0,-1 0 0 0 0,2 1 0 0 0,0-1 0 0 0,1-1 0 0 0,2-1 0 0 0,0 0 0 0 0,5-1 0 0 0,4-1 0 0 0,4-1 0 0 0,4 0 0 0 0,-1 1 0 0 0,-1 1 0 0 0,-3 2 0 0 0,-1 2 0 0 0,0-1 0 0 0,1 0 0 0 0,6-3 0 0 0,5-1 0 0 0,7-1 0 0 0,3 3 0 0 0,2 2 0 0 0,-1 4 0 0 0,2 1 0 0 0,9 1 0 0 0,11 0 0 0 0,6-1 0 0 0,4 1 0 0 0,-1 1 0 0 0,-3 0 0 0 0,-1 0 0 0 0,0 1 0 0 0,3 0 0 0 0,5 0 0 0 0,6 0 0 0 0,10 0 0 0 0,9 0 0 0 0,5 0 0 0 0,3 0 0 0 0,-4 0 0 0 0,-6 0 0 0 0,-8 0 0 0 0,-8 0 0 0 0,-7 0 0 0 0,-6 0 0 0 0,-5 0 0 0 0,-5 0 0 0 0,-2 0 0 0 0,0 0 0 0 0,9 0 0 0 0,11-1 0 0 0,10-1 0 0 0,9-2 0 0 0,5-1 0 0 0,2-1 0 0 0,-1 0 0 0 0,-4 0 0 0 0,-5 1 0 0 0,-4 2 0 0 0,-4 1 0 0 0,-2 1 0 0 0,-2 1 0 0 0,-1 0 0 0 0,2 0 0 0 0,4-1 0 0 0,6-3 0 0 0,6-3 0 0 0,3-1 0 0 0,1-1 0 0 0,-3 0 0 0 0,-5-1 0 0 0,-11 1 0 0 0,-10 1 0 0 0,-11 2 0 0 0,-7 1 0 0 0,-6 1 0 0 0,-5 0 0 0 0,-2-1 0 0 0,-2-1 0 0 0,0 0 0 0 0,0 0 0 0 0,2-1 0 0 0,2 0 0 0 0,1 1 0 0 0,1-1 0 0 0,1 1 0 0 0,3-1 0 0 0,2-2 0 0 0,1 0 0 0 0,0-1 0 0 0,1 0 0 0 0,0-1 0 0 0,-1-1 0 0 0,-2 1 0 0 0,-1 0 0 0 0,-2 0 0 0 0,-1 1 0 0 0,1 1 0 0 0,2 0 0 0 0,6 0 0 0 0,5 1 0 0 0,6 1 0 0 0,6-2 0 0 0,5 0 0 0 0,3-2 0 0 0,0 0 0 0 0,-1-1 0 0 0,-2 1 0 0 0,-4 0 0 0 0,-5 0 0 0 0,-7 3 0 0 0,-11 0 0 0 0,-8 2 0 0 0,-3 0 0 0 0,-1-1 0 0 0,4 0 0 0 0,5-1 0 0 0,1 1 0 0 0,1 2 0 0 0,3 2 0 0 0,8 1 0 0 0,8 1 0 0 0,5 1 0 0 0,0 0 0 0 0,-4-1 0 0 0,-6-1 0 0 0,-4 0 0 0 0,-3 0 0 0 0,-2 0 0 0 0,-2 1 0 0 0,0 1 0 0 0,-4-1 0 0 0,-5 1 0 0 0,-6 0 0 0 0,-3 0 0 0 0,-2 0 0 0 0,1 0 0 0 0,2 1 0 0 0,4-1 0 0 0,5 0 0 0 0,4 0 0 0 0,1 0 0 0 0,0 0 0 0 0,-1 0 0 0 0,0 0 0 0 0,1 0 0 0 0,1 0 0 0 0,-1 0 0 0 0,-3 0 0 0 0,-3-1 0 0 0,0-2 0 0 0,4-2 0 0 0,7-3 0 0 0,8-2 0 0 0,4 1 0 0 0,-2-1 0 0 0,-9 3 0 0 0,-8 2 0 0 0,-11 1 0 0 0,-4 3 0 0 0,-1 0 0 0 0,1 1 0 0 0,2 0 0 0 0,-1 0 0 0 0,-1-1 0 0 0,-5-1 0 0 0,-1-1 0 0 0,3-5 0 0 0,10-3 0 0 0,10-2 0 0 0,3 1 0 0 0,3 4 0 0 0,6 2 0 0 0,1 2 0 0 0,0 2 0 0 0,-1 2 0 0 0,-2 0 0 0 0,1 1 0 0 0,4-1 0 0 0,3 1 0 0 0,5-1 0 0 0,2-1 0 0 0,1 0 0 0 0,4-2 0 0 0,6 1 0 0 0,4 0 0 0 0,0-1 0 0 0,-6 0 0 0 0,-9 0 0 0 0,-11-1 0 0 0,-7 0 0 0 0,-3-3 0 0 0,-1-1 0 0 0,0-1 0 0 0,-3 0 0 0 0,-2 0 0 0 0,-4 2 0 0 0,-3 2 0 0 0,1 1 0 0 0,3-1 0 0 0,6-1 0 0 0,6-2 0 0 0,5 0 0 0 0,5-1 0 0 0,4-1 0 0 0,4-2 0 0 0,3-1 0 0 0,3-4 0 0 0,2-3 0 0 0,-1-1 0 0 0,-4 2 0 0 0,-9 2 0 0 0,-7 2 0 0 0,-7 3 0 0 0,-6 2 0 0 0,-6 3 0 0 0,-7 1 0 0 0,-4 3 0 0 0,-3 1 0 0 0,1 1 0 0 0,4 0 0 0 0,6-1 0 0 0,5 0 0 0 0,3-1 0 0 0,1 0 0 0 0,2-1 0 0 0,1-1 0 0 0,5-3 0 0 0,5-5 0 0 0,5-3 0 0 0,1-2 0 0 0,-1 2 0 0 0,-5 1 0 0 0,-3 2 0 0 0,-2 1 0 0 0,1 1 0 0 0,2-1 0 0 0,-1 2 0 0 0,-4 1 0 0 0,-5 2 0 0 0,-2 1 0 0 0,-2 0 0 0 0,1 1 0 0 0,-2-1 0 0 0,-4 2 0 0 0,-3 1 0 0 0,0 1 0 0 0,3 1 0 0 0,3-1 0 0 0,6 0 0 0 0,7-3 0 0 0,12-4 0 0 0,15-1 0 0 0,10-1 0 0 0,4 2 0 0 0,-3 1 0 0 0,-6 3 0 0 0,-5 2 0 0 0,-4 2 0 0 0,-4 0 0 0 0,-5-1 0 0 0,-8 0 0 0 0,-5 0 0 0 0,-4-1 0 0 0,0 0 0 0 0,4-1 0 0 0,-2 0 0 0 0,-4 0 0 0 0,-7 1 0 0 0,-6 0 0 0 0,0 1 0 0 0,4 1 0 0 0,10 1 0 0 0,9 0 0 0 0,5 0 0 0 0,-2 0 0 0 0,-6 0 0 0 0,-6 0 0 0 0,-3 0 0 0 0,-3 0 0 0 0,-3 0 0 0 0,2 0 0 0 0,3-1 0 0 0,5-3 0 0 0,10-2 0 0 0,14-1 0 0 0,10-1 0 0 0,6-1 0 0 0,-3 0 0 0 0,-8 1 0 0 0,-11 2 0 0 0,-8 2 0 0 0,-5 1 0 0 0,0-1 0 0 0,0 0 0 0 0,1-1 0 0 0,-2 1 0 0 0,-2 1 0 0 0,0 0 0 0 0,4 2 0 0 0,2 0 0 0 0,1 1 0 0 0,0 0 0 0 0,-1 0 0 0 0,-2 0 0 0 0,3 1 0 0 0,4-1 0 0 0,5 0 0 0 0,-1 0 0 0 0,-3 0 0 0 0,-9 0 0 0 0,-7 0 0 0 0,-8 0 0 0 0,-6 0 0 0 0,-2 0 0 0 0,-2 0 0 0 0,3 0 0 0 0,3 1 0 0 0,4 1 0 0 0,3 1 0 0 0,1-1 0 0 0,-3 0 0 0 0,-5 0 0 0 0,-3 2 0 0 0,-4 5 0 0 0,-3 6 0 0 0,-2 6 0 0 0,-1 5 0 0 0,-3 3 0 0 0,-4 2 0 0 0,-4-1 0 0 0,-5 2 0 0 0,-2 4 0 0 0,-2 7 0 0 0,-1 5 0 0 0,-1 2 0 0 0,-1-2 0 0 0,-2-4 0 0 0,-1-5 0 0 0,-1-5 0 0 0,-2 1 0 0 0,-3 4 0 0 0,-1 6 0 0 0,0 4 0 0 0,1 0 0 0 0,0-2 0 0 0,1-7 0 0 0,3-7 0 0 0,2-6 0 0 0,-1-5 0 0 0,0-1 0 0 0,-2 3 0 0 0,-1 0 0 0 0,-1 2 0 0 0,1-3 0 0 0,1-2 0 0 0,3-4 0 0 0,1-2 0 0 0,3-1 0 0 0,0 0 0 0 0,1 2 0 0 0,0 1 0 0 0,0 0 0 0 0,-5-3 0 0 0,-4-4 0 0 0,-1-2 0 0 0,13-4 0 0 0,23 2 0 0 0,23 6 0 0 0,16 4 0 0 0,7 5 0 0 0,-1 2 0 0 0,-8 1 0 0 0,-8 0 0 0 0,-7 0 0 0 0,-2-2 0 0 0,-3-2 0 0 0,-2-2 0 0 0,-4-2 0 0 0,-2-3 0 0 0,-4-2 0 0 0,-1-2 0 0 0,0 0 0 0 0,0 0 0 0 0,1 2 0 0 0,0 2 0 0 0,-1 3 0 0 0,0 0 0 0 0,-2 1 0 0 0,0 1 0 0 0,4 0 0 0 0,6 3 0 0 0,7 3 0 0 0,2 3 0 0 0,-1 1 0 0 0,-3-2 0 0 0,-5-2 0 0 0,-5-4 0 0 0,-5-3 0 0 0,-2-2 0 0 0,2 0 0 0 0,2 0 0 0 0,0-1 0 0 0,0 0 0 0 0,-2-1 0 0 0,-2 1 0 0 0,1 0 0 0 0,3 3 0 0 0,3 2 0 0 0,0 2 0 0 0,-1-1 0 0 0,-4-2 0 0 0,-5-3 0 0 0,-5-4 0 0 0,-1-2 0 0 0,-1-1 0 0 0,0 0 0 0 0,1-1 0 0 0,-2 0 0 0 0,-1 0 0 0 0,0 0 0 0 0,2 1 0 0 0,1 3 0 0 0,2 0 0 0 0,0 1 0 0 0,0 1 0 0 0,-4 1 0 0 0,-4-1 0 0 0,-3-1 0 0 0,-2-1 0 0 0,2-1 0 0 0,1-1 0 0 0,1 0 0 0 0,1-1 0 0 0,1 1 0 0 0,-1 3 0 0 0,1 3 0 0 0,1 2 0 0 0,-2-1 0 0 0,0-1 0 0 0,-2 0 0 0 0,-1-3 0 0 0,-1-1 0 0 0,-1 0 0 0 0,2 0 0 0 0,2 1 0 0 0,-1 0 0 0 0,0 0 0 0 0,-1 1 0 0 0,0-1 0 0 0,-2 0 0 0 0,1 3 0 0 0,0 2 0 0 0,-1 1 0 0 0,0 2 0 0 0,-1 1 0 0 0,0 1 0 0 0,1-1 0 0 0,1 1 0 0 0,-2 0 0 0 0,0 1 0 0 0,0 5 0 0 0,-1 5 0 0 0,-1 5 0 0 0,-1 4 0 0 0,-1 3 0 0 0,-1 1 0 0 0,0 1 0 0 0,0-1 0 0 0,0 0 0 0 0,0-1 0 0 0,0 2 0 0 0,-1 2 0 0 0,-2 0 0 0 0,-3 0 0 0 0,-2-4 0 0 0,-1-3 0 0 0,-2-2 0 0 0,0-3 0 0 0,-2-5 0 0 0,-1-3 0 0 0,1-4 0 0 0,-2 0 0 0 0,-2 0 0 0 0,-2 2 0 0 0,-4 2 0 0 0,-2-2 0 0 0,-4 0 0 0 0,-7-2 0 0 0,-4-2 0 0 0,4 1 0 0 0,1 6 0 0 0,3 9 0 0 0,-1 6 0 0 0,2 6 0 0 0,-2 4 0 0 0,-1 6 0 0 0,-1-1 0 0 0,3-3 0 0 0,3-7 0 0 0,5-6 0 0 0,3-7 0 0 0,2-4 0 0 0,0-4 0 0 0,1-3 0 0 0,2-2 0 0 0,3-3 0 0 0,3-3 0 0 0,3-2 0 0 0,1-2 0 0 0,0 0 0 0 0,-1 1 0 0 0,-1 2 0 0 0,-2 3 0 0 0,0 3 0 0 0,1 2 0 0 0,1 1 0 0 0,3-1 0 0 0,2-2 0 0 0,1-3 0 0 0,2-1 0 0 0,-2 4 0 0 0,-2 7 0 0 0,-4 8 0 0 0,-4 4 0 0 0,-4 1 0 0 0,-2 0 0 0 0,-1-1 0 0 0,-2 1 0 0 0,-1 1 0 0 0,-1 2 0 0 0,-1 4 0 0 0,-1 2 0 0 0,0 0 0 0 0,0 1 0 0 0,-1 1 0 0 0,-3 6 0 0 0,-4 7 0 0 0,-4 7 0 0 0,-2 3 0 0 0,-2 0 0 0 0,1-5 0 0 0,1-5 0 0 0,0-3 0 0 0,1-5 0 0 0,0 0 0 0 0,-2 2 0 0 0,-1 2 0 0 0,-2 2 0 0 0,-2 1 0 0 0,-2 0 0 0 0,2-2 0 0 0,1-3 0 0 0,1 0 0 0 0,1-1 0 0 0,1 1 0 0 0,-1 4 0 0 0,-2 5 0 0 0,-2 5 0 0 0,-2 5 0 0 0,-3 4 0 0 0,0 0 0 0 0,1 0 0 0 0,2-2 0 0 0,2-3 0 0 0,0-2 0 0 0,1 2 0 0 0,0 2 0 0 0,-1 2 0 0 0,0 5 0 0 0,-1 4 0 0 0,-1 2 0 0 0,0 0 0 0 0,1-4 0 0 0,3-8 0 0 0,5-9 0 0 0,6-9 0 0 0,5-8 0 0 0,5-7 0 0 0,3-4 0 0 0,3-6 0 0 0,1-2 0 0 0,2-4 0 0 0,1-1 0 0 0,0 1 0 0 0,0 2 0 0 0,2 0 0 0 0,0 1 0 0 0,3-4 0 0 0,2-1 0 0 0,3-1 0 0 0,0 2 0 0 0,-1 2 0 0 0,-3 2 0 0 0,-1 0 0 0 0,-1-1 0 0 0,-1 1 0 0 0,-1-2 0 0 0,0 1 0 0 0,0-2 0 0 0,2-3 0 0 0,1-4 0 0 0,3-5 0 0 0,0-4 0 0 0,2-2 0 0 0,-1-2 0 0 0,-1 0 0 0 0,1 0 0 0 0,-2 3 0 0 0,1 3 0 0 0,-3 3 0 0 0,-4 1 0 0 0,-2-2 0 0 0,7-4 0 0 0,14 1 0 0 0,21 9 0 0 0,21 8 0 0 0,16 8 0 0 0,11 4 0 0 0,6 1 0 0 0,-3-3 0 0 0,-9-4 0 0 0,-8-5 0 0 0,-10-5 0 0 0,-7-2 0 0 0,-5-2 0 0 0,-5-2 0 0 0,-1-1 0 0 0,-1-1 0 0 0,1 0 0 0 0,0-1 0 0 0,0 0 0 0 0,1-3 0 0 0,-1 0 0 0 0,0-1 0 0 0,2 0 0 0 0,2 2 0 0 0,3 1 0 0 0,3 2 0 0 0,1 2 0 0 0,2 1 0 0 0,1 0 0 0 0,0 0 0 0 0,1-2 0 0 0,3-2 0 0 0,5 1 0 0 0,4 1 0 0 0,1 2 0 0 0,-2 0 0 0 0,-4-1 0 0 0,-4 0 0 0 0,0 1 0 0 0,4 4 0 0 0,7 8 0 0 0,4 7 0 0 0,-6 1 0 0 0,-9-8 0 0 0,-4-8 0 0 0,0-7 0 0 0,6-2 0 0 0,9 0 0 0 0,7 2 0 0 0,7 3 0 0 0,7 3 0 0 0,7 1 0 0 0,8 2 0 0 0,1 1 0 0 0,-3 0 0 0 0,-5 0 0 0 0,-4 0 0 0 0,-5-1 0 0 0,2 0 0 0 0,5-1 0 0 0,0 0 0 0 0,-1-3 0 0 0,-6-2 0 0 0,-9-4 0 0 0,-9-4 0 0 0,-8 0 0 0 0,-4 0 0 0 0,-1 1 0 0 0,1 2 0 0 0,1 2 0 0 0,1 4 0 0 0,-1 2 0 0 0,-2 1 0 0 0,-4 1 0 0 0,0 2 0 0 0,2 2 0 0 0,1-1 0 0 0,-1-1 0 0 0,-6-5 0 0 0,-6-4 0 0 0,-7-6 0 0 0,-3-1 0 0 0,1 3 0 0 0,7 8 0 0 0,10 10 0 0 0,7 9 0 0 0,-1 5 0 0 0,-8 0 0 0 0,-9-2 0 0 0,-4 4 0 0 0,5 10 0 0 0,4 9 0 0 0,5 10 0 0 0,4 8 0 0 0,4 7 0 0 0,0 0 0 0 0,-3-5 0 0 0,-6-9 0 0 0,-6-14 0 0 0,-7-12 0 0 0,-5-10 0 0 0,-5-5 0 0 0,-2-1 0 0 0,-2-1 0 0 0,-1-3 0 0 0,-2-4 0 0 0,-1-4 0 0 0,-1-1 0 0 0,1 4 0 0 0,2 7 0 0 0,3 9 0 0 0,5 7 0 0 0,1 1 0 0 0,1-4 0 0 0,-3-7 0 0 0,-5-10 0 0 0,-3-7 0 0 0,-1-3 0 0 0,0 1 0 0 0,0 0 0 0 0,-2 0 0 0 0,-2-2 0 0 0,-2-4 0 0 0,-2-4 0 0 0,-1-1 0 0 0,-1-2 0 0 0,-1 0 0 0 0,0 3 0 0 0,1 2 0 0 0,-1 2 0 0 0,-1 2 0 0 0,0-1 0 0 0,-1 1 0 0 0,0 1 0 0 0,0 2 0 0 0,0 3 0 0 0,0 2 0 0 0,0 2 0 0 0,0-1 0 0 0,1-1 0 0 0,1 0 0 0 0,0-3 0 0 0,2-2 0 0 0,-1-3 0 0 0,1-3 0 0 0,-2-4 0 0 0,1-3 0 0 0,0-2 0 0 0,0-1 0 0 0,-1 0 0 0 0,0 0 0 0 0,-1 1 0 0 0,-1 3 0 0 0,0 2 0 0 0,0 3 0 0 0,0 1 0 0 0,-1 4 0 0 0,-2 3 0 0 0,-3 3 0 0 0,-5 3 0 0 0,-5 2 0 0 0,-3 0 0 0 0,-3 2 0 0 0,-3 1 0 0 0,-4 1 0 0 0,-4 4 0 0 0,-5 4 0 0 0,-6 3 0 0 0,-3 3 0 0 0,-2 0 0 0 0,2-1 0 0 0,2-2 0 0 0,4-4 0 0 0,4-4 0 0 0,3-4 0 0 0,1-3 0 0 0,-1 0 0 0 0,-1 1 0 0 0,-2 3 0 0 0,-1 1 0 0 0,-4 5 0 0 0,-6 5 0 0 0,-9 6 0 0 0,-8 6 0 0 0,-6 2 0 0 0,-3 1 0 0 0,1 1 0 0 0,2-2 0 0 0,1 0 0 0 0,-1-1 0 0 0,1 0 0 0 0,1 0 0 0 0,3 0 0 0 0,6-5 0 0 0,6-5 0 0 0,6-7 0 0 0,1-5 0 0 0,-1-4 0 0 0,-4-2 0 0 0,-6 1 0 0 0,-7 2 0 0 0,-5 1 0 0 0,-4 1 0 0 0,-2 0 0 0 0,-3 0 0 0 0,1 0 0 0 0,2 0 0 0 0,5 1 0 0 0,5 0 0 0 0,4-1 0 0 0,6-3 0 0 0,6-3 0 0 0,4-5 0 0 0,3-2 0 0 0,3-2 0 0 0,3-2 0 0 0,2-1 0 0 0,5-1 0 0 0,1 1 0 0 0,-1-1 0 0 0,-3 2 0 0 0,-7 1 0 0 0,-11 3 0 0 0,-8 3 0 0 0,-6 2 0 0 0,-1 2 0 0 0,1 1 0 0 0,6 1 0 0 0,5 0 0 0 0,4 1 0 0 0,1 0 0 0 0,-1 0 0 0 0,-6 0 0 0 0,-3 0 0 0 0,-5-2 0 0 0,-3 0 0 0 0,2-3 0 0 0,6-7 0 0 0,1-8 0 0 0,-1-7 0 0 0,2-4 0 0 0,3-4 0 0 0,7-3 0 0 0,7 0 0 0 0,3 0 0 0 0,-3-1 0 0 0,-5 1 0 0 0,-3 0 0 0 0,-1-2 0 0 0,3-1 0 0 0,5-4 0 0 0,4-8 0 0 0,0-11 0 0 0,-1-10 0 0 0,-1-12 0 0 0,-4-10 0 0 0,-3-6 0 0 0,-2-5 0 0 0,-3-3 0 0 0,-3-1 0 0 0,0 2 0 0 0,3 2 0 0 0,3 4 0 0 0,5 6 0 0 0,5 5 0 0 0,5 2 0 0 0,4 2 0 0 0,2-1 0 0 0,0-1 0 0 0,0-1 0 0 0,-2-1 0 0 0,1 1 0 0 0,0 0 0 0 0,-3-3 0 0 0,-2-6 0 0 0,-3-6 0 0 0,-4-4 0 0 0,1 2 0 0 0,3 9 0 0 0,4 8 0 0 0,6 10 0 0 0,2 3 0 0 0,2-1 0 0 0,-1-2 0 0 0,-1-2 0 0 0,0 1 0 0 0,1 6 0 0 0,1 5 0 0 0,-1 4 0 0 0,-1 3 0 0 0,-2 0 0 0 0,-3-1 0 0 0,-1 0 0 0 0,-1 1 0 0 0,2 4 0 0 0,4 4 0 0 0,2 6 0 0 0,1 2 0 0 0,-1 3 0 0 0,0 1 0 0 0,-3-1 0 0 0,1 0 0 0 0,-1 1 0 0 0,-3-2 0 0 0,-6 0 0 0 0,-7-3 0 0 0,-6 1 0 0 0,-3 2 0 0 0,2 1 0 0 0,7 3 0 0 0,7 2 0 0 0,5 2 0 0 0,2 1 0 0 0,-2 0 0 0 0,-7 5 0 0 0,-7 5 0 0 0,-3 4 0 0 0,-2 4 0 0 0,2-1 0 0 0,2-3 0 0 0,2 0 0 0 0,1-2 0 0 0,1 1 0 0 0,1 2 0 0 0,2 2 0 0 0,2 0 0 0 0,1 1 0 0 0,0 2 0 0 0,-1 0 0 0 0,0-1 0 0 0,2-3 0 0 0,1-1 0 0 0,0-5 0 0 0,-1-3 0 0 0,-4-2 0 0 0,-8-2 0 0 0,-6 1 0 0 0,-7-1 0 0 0,-4 0 0 0 0,-3-1 0 0 0,-1 0 0 0 0,3 0 0 0 0,1-2 0 0 0,5-1 0 0 0,4-5 0 0 0,1-7 0 0 0,-1-6 0 0 0,-2-6 0 0 0,-1-3 0 0 0,0-3 0 0 0,0 0 0 0 0,0-1 0 0 0,-2 1 0 0 0,-4-1 0 0 0,-2-1 0 0 0,-1 0 0 0 0,2 1 0 0 0,5 4 0 0 0,6 4 0 0 0,8 3 0 0 0,9 1 0 0 0,5 0 0 0 0,3-1 0 0 0,2-4 0 0 0,-1-5 0 0 0,2-3 0 0 0,0-4 0 0 0,1-2 0 0 0,0-2 0 0 0,0 2 0 0 0,1 4 0 0 0,3 5 0 0 0,4 6 0 0 0,3 5 0 0 0,1 3 0 0 0,1 0 0 0 0,1 1 0 0 0,3-6 0 0 0,8-14 0 0 0,19-27 0 0 0,20-27 0 0 0,19-22 0 0 0,12-12 0 0 0,7-4 0 0 0,5 1 0 0 0,3 2 0 0 0,-4 7 0 0 0,-7 13 0 0 0,-12 14 0 0 0,-8 12 0 0 0,-6 9 0 0 0,0 1 0 0 0,4-3 0 0 0,5-6 0 0 0,4-6 0 0 0,1-1 0 0 0,0-1 0 0 0,-1 2 0 0 0,1-1 0 0 0,-1 3 0 0 0,-3 3 0 0 0,-7 5 0 0 0,-7 5 0 0 0,-6 5 0 0 0,0-1 0 0 0,2-1 0 0 0,1-2 0 0 0,1 1 0 0 0,-1 1 0 0 0,-2 4 0 0 0,-2 2 0 0 0,-3 2 0 0 0,-2-1 0 0 0,-3-1 0 0 0,-1-3 0 0 0,2-6 0 0 0,5-8 0 0 0,6-8 0 0 0,7-9 0 0 0,5-8 0 0 0,0 1 0 0 0,-4 7 0 0 0,-7 12 0 0 0,-6 14 0 0 0,-6 6 0 0 0,-2-2 0 0 0,4-8 0 0 0,3-7 0 0 0,4-3 0 0 0,1 6 0 0 0,-3 14 0 0 0,-7 18 0 0 0,-7 8 0 0 0,-5-10 0 0 0,6-23 0 0 0,12-31 0 0 0,14-33 0 0 0,10-18 0 0 0,5-3 0 0 0,-2 13 0 0 0,-10 25 0 0 0,-12 24 0 0 0,-8 14 0 0 0,-2 0 0 0 0,4-6 0 0 0,3-5 0 0 0,2 5 0 0 0,-2 11 0 0 0,-6 16 0 0 0,-6 12 0 0 0,-1 4 0 0 0,3 0 0 0 0,1-2 0 0 0,1 0 0 0 0,-1 3 0 0 0,-6 7 0 0 0,-4 7 0 0 0,-1 4 0 0 0,3-2 0 0 0,3-3 0 0 0,1-1 0 0 0,0 2 0 0 0,-2 5 0 0 0,-2 2 0 0 0,-2 0 0 0 0,-1 2 0 0 0,-2-1 0 0 0,-2 1 0 0 0,-2 2 0 0 0,-2 0 0 0 0,-1 1 0 0 0,1-3 0 0 0,2 0 0 0 0,0 0 0 0 0,0 1 0 0 0,-1 2 0 0 0,-1 2 0 0 0,0-2 0 0 0,3-2 0 0 0,2-5 0 0 0,2-4 0 0 0,4-8 0 0 0,4-9 0 0 0,6-10 0 0 0,9-11 0 0 0,7-8 0 0 0,6-11 0 0 0,4-5 0 0 0,-1 0 0 0 0,-4 5 0 0 0,-8 14 0 0 0,-8 16 0 0 0,-9 16 0 0 0,-8 11 0 0 0,-5 2 0 0 0,5-12 0 0 0,15-18 0 0 0,15-17 0 0 0,7-9 0 0 0,1 0 0 0 0,0 2 0 0 0,0-2 0 0 0,3-10 0 0 0,2-13 0 0 0,1-14 0 0 0,-4-8 0 0 0,-5 0 0 0 0,-8 9 0 0 0,-8 15 0 0 0,-5 16 0 0 0,-3 13 0 0 0,-1 10 0 0 0,3 6 0 0 0,3 2 0 0 0,4-4 0 0 0,8-4 0 0 0,6-5 0 0 0,2 0 0 0 0,-5 3 0 0 0,-6 9 0 0 0,-8 7 0 0 0,-6 5 0 0 0,-4-1 0 0 0,1-2 0 0 0,0-1 0 0 0,-2 2 0 0 0,-3 6 0 0 0,-4 6 0 0 0,-2 4 0 0 0,0-1 0 0 0,2-4 0 0 0,1-3 0 0 0,2 0 0 0 0,-2 3 0 0 0,-3 4 0 0 0,-3 4 0 0 0,-1-2 0 0 0,1-5 0 0 0,2-8 0 0 0,0-4 0 0 0,0 0 0 0 0,0-1 0 0 0,1-5 0 0 0,3-13 0 0 0,2-14 0 0 0,2-13 0 0 0,0-3 0 0 0,-3 3 0 0 0,-5 8 0 0 0,-2 7 0 0 0,1 6 0 0 0,1 5 0 0 0,1 4 0 0 0,-1 8 0 0 0,-2 9 0 0 0,-3 9 0 0 0,-1 6 0 0 0,1 2 0 0 0,3-2 0 0 0,0-1 0 0 0,-1-1 0 0 0,-1 2 0 0 0,-3 3 0 0 0,-4 1 0 0 0,-1 2 0 0 0,-3 1 0 0 0,-1 2 0 0 0,-3 3 0 0 0,-3 3 0 0 0,-5 2 0 0 0,-4 3 0 0 0,-3 0 0 0 0,-3 0 0 0 0,-3 0 0 0 0,-1 0 0 0 0,2 0 0 0 0,1 0 0 0 0,0 3 0 0 0,-2 0 0 0 0,-3 2 0 0 0,-5 1 0 0 0,-5 1 0 0 0,-2 0 0 0 0,-2 1 0 0 0,-4-1 0 0 0,-1 0 0 0 0,-3-1 0 0 0,-3-2 0 0 0,0-3 0 0 0,-1-4 0 0 0,-1-4 0 0 0,1-4 0 0 0,0-3 0 0 0,2-2 0 0 0,2-2 0 0 0,3-2 0 0 0,2-2 0 0 0,-1-7 0 0 0,-1-6 0 0 0,0-7 0 0 0,2-3 0 0 0,1 0 0 0 0,3 2 0 0 0,4 6 0 0 0,3 6 0 0 0,6 7 0 0 0,4 6 0 0 0,2 7 0 0 0,1 5 0 0 0,-3 3 0 0 0,-3 4 0 0 0,-4 3 0 0 0,-4 0 0 0 0,-5 0 0 0 0,-5-3 0 0 0,-6-1 0 0 0,-5-3 0 0 0,-6-2 0 0 0,-5 0 0 0 0,-4 1 0 0 0,-2 2 0 0 0,2 3 0 0 0,8 3 0 0 0,11 1 0 0 0,5 1 0 0 0,-4 1 0 0 0,-13 1 0 0 0,-17-2 0 0 0,-17-5 0 0 0,-8-5 0 0 0,-3-6 0 0 0,7-3 0 0 0,11-1 0 0 0,14 1 0 0 0,13 1 0 0 0,7 1 0 0 0,5 1 0 0 0,2 2 0 0 0,3 2 0 0 0,2 2 0 0 0,2 2 0 0 0,0 3 0 0 0,1 2 0 0 0,1 2 0 0 0,0 1 0 0 0,-1 1 0 0 0,-3 0 0 0 0,-8 1 0 0 0,-10 2 0 0 0,-12 4 0 0 0,-13 5 0 0 0,-9 6 0 0 0,-7 3 0 0 0,-3 0 0 0 0,1-4 0 0 0,5-4 0 0 0,7-5 0 0 0,7-3 0 0 0,9-3 0 0 0,5-2 0 0 0,-1 0 0 0 0,-6-1 0 0 0,-8 0 0 0 0,-4 1 0 0 0,2 2 0 0 0,8 0 0 0 0,10 1 0 0 0,5-2 0 0 0,0 0 0 0 0,0 0 0 0 0,-2 1 0 0 0,-4 0 0 0 0,-6 2 0 0 0,-4 2 0 0 0,-1 2 0 0 0,-2 1 0 0 0,0-2 0 0 0,-7-1 0 0 0,-6-1 0 0 0,-4-3 0 0 0,2 0 0 0 0,9-2 0 0 0,9 0 0 0 0,7 0 0 0 0,-1 0 0 0 0,-4-1 0 0 0,-4 1 0 0 0,1 0 0 0 0,2 1 0 0 0,0 2 0 0 0,-7 4 0 0 0,-16 6 0 0 0,-15 5 0 0 0,-10 4 0 0 0,-1 1 0 0 0,6-2 0 0 0,7-5 0 0 0,7-5 0 0 0,1-5 0 0 0,1-2 0 0 0,1-3 0 0 0,7-1 0 0 0,10-1 0 0 0,10 0 0 0 0,8 2 0 0 0,5 3 0 0 0,3 3 0 0 0,-3 1 0 0 0,-3 1 0 0 0,-6 2 0 0 0,-8 0 0 0 0,-7 3 0 0 0,-2 2 0 0 0,6 2 0 0 0,14 0 0 0 0,16-2 0 0 0,5-3 0 0 0,-15-4 0 0 0,-22 0 0 0 0,-19 1 0 0 0,-12 0 0 0 0,-4-1 0 0 0,4-1 0 0 0,11-1 0 0 0,14-2 0 0 0,16 0 0 0 0,15 0 0 0 0,13 1 0 0 0,8 0 0 0 0,4 1 0 0 0,-3 0 0 0 0,-4-2 0 0 0,-5 0 0 0 0,-6-1 0 0 0,-3 1 0 0 0,-1 0 0 0 0,-1 1 0 0 0,0 0 0 0 0,4 0 0 0 0,3 1 0 0 0,1 0 0 0 0,-1 0 0 0 0,-5 1 0 0 0,-8 1 0 0 0,-7-1 0 0 0,-1 1 0 0 0,5-1 0 0 0,7-1 0 0 0,8-1 0 0 0,3 1 0 0 0,2 0 0 0 0,3 0 0 0 0,1 0 0 0 0,5 1 0 0 0,0 1 0 0 0,-1 0 0 0 0,-3 2 0 0 0,-6-1 0 0 0,-8 0 0 0 0,-5 0 0 0 0,-4 1 0 0 0,-4 0 0 0 0,-3 0 0 0 0,-6 1 0 0 0,-10 1 0 0 0,-13 0 0 0 0,-7-1 0 0 0,1-1 0 0 0,13-1 0 0 0,19-1 0 0 0,21-2 0 0 0,7-2 0 0 0,-6 1 0 0 0,-12 4 0 0 0,-9 4 0 0 0,-6 3 0 0 0,-6-1 0 0 0,-3-2 0 0 0,-3-4 0 0 0,3-4 0 0 0,4-3 0 0 0,7-2 0 0 0,4 0 0 0 0,3-2 0 0 0,1 0 0 0 0,0 2 0 0 0,-1 1 0 0 0,-2 1 0 0 0,0 3 0 0 0,-2 1 0 0 0,1 0 0 0 0,-1-2 0 0 0,0-2 0 0 0,1-1 0 0 0,-2-1 0 0 0,0-1 0 0 0,2 0 0 0 0,4 0 0 0 0,8 0 0 0 0,6-1 0 0 0,5 1 0 0 0,-1 0 0 0 0,1 1 0 0 0,1 1 0 0 0,3 2 0 0 0,3 1 0 0 0,-1 1 0 0 0,-4 1 0 0 0,-6 1 0 0 0,-6 2 0 0 0,0 1 0 0 0,3 0 0 0 0,3-3 0 0 0,-2-2 0 0 0,-3-1 0 0 0,-4-1 0 0 0,-3 1 0 0 0,5-1 0 0 0,8 1 0 0 0,9-2 0 0 0,2-1 0 0 0,-4-1 0 0 0,-9 0 0 0 0,-7-1 0 0 0,-2 0 0 0 0,8 0 0 0 0,9 0 0 0 0,7-1 0 0 0,-3 1 0 0 0,-11 0 0 0 0,-14 0 0 0 0,-8 0 0 0 0,-3 0 0 0 0,3 0 0 0 0,2 0 0 0 0,3 0 0 0 0,5 0 0 0 0,6 0 0 0 0,10 0 0 0 0,6-1 0 0 0,-8-3 0 0 0,-11-7 0 0 0,-12-8 0 0 0,-3-4 0 0 0,4-3 0 0 0,7-1 0 0 0,6-2 0 0 0,4-1 0 0 0,1-1 0 0 0,4 1 0 0 0,7 4 0 0 0,7 5 0 0 0,11 3 0 0 0,7 3 0 0 0,6 0 0 0 0,4 0 0 0 0,1-1 0 0 0,1 2 0 0 0,0 3 0 0 0,-3 1 0 0 0,-3 0 0 0 0,-6 1 0 0 0,-4 0 0 0 0,-2 0 0 0 0,-1 0 0 0 0,1 2 0 0 0,2 2 0 0 0,0 2 0 0 0,-1 1 0 0 0,-2 1 0 0 0,-4 4 0 0 0,-3 6 0 0 0,-2 4 0 0 0,0 4 0 0 0,3 1 0 0 0,3 0 0 0 0,1-1 0 0 0,-3 1 0 0 0,-6 0 0 0 0,-4-1 0 0 0,-1-1 0 0 0,6-3 0 0 0,8-2 0 0 0,9-1 0 0 0,9-2 0 0 0,5 2 0 0 0,2 3 0 0 0,0 5 0 0 0,-2 6 0 0 0,-2 6 0 0 0,-2 4 0 0 0,-1 4 0 0 0,0 5 0 0 0,1 7 0 0 0,-1 11 0 0 0,-3 10 0 0 0,-2 5 0 0 0,0-1 0 0 0,2-8 0 0 0,3-12 0 0 0,3-10 0 0 0,0-7 0 0 0,-5 3 0 0 0,-5 7 0 0 0,-3 10 0 0 0,-2 8 0 0 0,0 7 0 0 0,3 5 0 0 0,3 7 0 0 0,2 6 0 0 0,0 6 0 0 0,-1 2 0 0 0,1-1 0 0 0,0-3 0 0 0,2-3 0 0 0,1 3 0 0 0,-1 4 0 0 0,-3 6 0 0 0,-2 1 0 0 0,0-3 0 0 0,1-9 0 0 0,3-10 0 0 0,3-8 0 0 0,0-6 0 0 0,2-3 0 0 0,-1-7 0 0 0,-1-5 0 0 0,1-9 0 0 0,0-8 0 0 0,1-5 0 0 0,-3-3 0 0 0,-2-3 0 0 0,-1-2 0 0 0,-1-2 0 0 0,1-1 0 0 0,1-3 0 0 0,1-3 0 0 0,-2-2 0 0 0,2-3 0 0 0,-1-3 0 0 0,0-3 0 0 0,-5-3 0 0 0,-12-1 0 0 0,-16 1 0 0 0,-18 1 0 0 0,-12 3 0 0 0,-3 3 0 0 0,7 0 0 0 0,11 0 0 0 0,14 0 0 0 0,15 0 0 0 0,8-2 0 0 0,-11-6 0 0 0,-34-9 0 0 0,-43-11 0 0 0,-46-8 0 0 0,-29-3 0 0 0,-13-1 0 0 0,7 4 0 0 0,17 1 0 0 0,22 0 0 0 0,19-3 0 0 0,13-5 0 0 0,11-3 0 0 0,15 2 0 0 0,17 3 0 0 0,18 6 0 0 0,16 5 0 0 0,11 4 0 0 0,3 3 0 0 0,-4 2 0 0 0,-2 0 0 0 0,1 2 0 0 0,5 2 0 0 0,6 1 0 0 0,8 3 0 0 0,3 1 0 0 0,2 1 0 0 0,0 1 0 0 0,-3 1 0 0 0,1 0 0 0 0,0 1 0 0 0,-1-1 0 0 0,0 0 0 0 0,-2 0 0 0 0,-5 0 0 0 0,-3 1 0 0 0,-1-1 0 0 0,2 0 0 0 0,4 0 0 0 0,6 1 0 0 0,3 2 0 0 0,3 0 0 0 0,-3 2 0 0 0,-1 0 0 0 0,-2 1 0 0 0,2 0 0 0 0,2 0 0 0 0,2 2 0 0 0,0 3 0 0 0,-1 3 0 0 0,-2 3 0 0 0,-1 4 0 0 0,-1 2 0 0 0,2-2 0 0 0,0-4 0 0 0,3-5 0 0 0,1-4 0 0 0,1-3 0 0 0,1-1 0 0 0,2-2 0 0 0,2-1 0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5A6F3-3182-B34B-8308-E6E56A6D4EC6}" type="datetimeFigureOut">
              <a:rPr lang="en-US" smtClean="0"/>
              <a:t>4/16/2026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9AE083-E8D9-CC48-B9C7-022AA83A2A48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73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Insert your text above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AE083-E8D9-CC48-B9C7-022AA83A2A4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484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Insert your text above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AE083-E8D9-CC48-B9C7-022AA83A2A4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963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8B077-4F70-EDCD-EBC6-417A9EC32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B6D5DE-806E-3040-0FC1-18EE7D3A6B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CF7108-E237-B727-B337-B2777ED8F5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Insert your text above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9D71F0-2FAC-43A3-C555-914CEAAF26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AE083-E8D9-CC48-B9C7-022AA83A2A4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566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2649B1-E741-7ACF-B8EE-9B87DE2B7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13170D-0C10-29D0-872C-8A7662570F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7EC54D-CAB0-7298-552C-3C3D3BC64D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Insert your text above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DEF6A4-57AE-DE3A-E53E-4D717D0B57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AE083-E8D9-CC48-B9C7-022AA83A2A4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568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1236C-1172-46D5-8B55-63008FC85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CB4099-94FC-E8CF-1CF7-68F8143E4E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2CE120-63E1-82B3-C449-08F45B4F20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Insert your text above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62A12F-90ED-37E3-CA3B-D3B53A744E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AE083-E8D9-CC48-B9C7-022AA83A2A4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2056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3A25E-822A-4C8B-982F-168CE19C30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743C1A-BE59-CE50-C420-65EB95B6D9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0A25C6-5CCD-BE48-E2A3-4C75C09969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Insert your text above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F7AEE1-9925-EB8F-D9A2-5BC5F3CDB0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AE083-E8D9-CC48-B9C7-022AA83A2A4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7418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3EBE7-5E80-ED3A-8D50-87855F98F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0AF8F4-C94D-59CA-CE9A-59DF06C36F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0F48E7-EDFA-2C41-4D9B-7598F0D62B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Insert your text above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C867AB-A18F-EEE5-5783-D71ACBEF98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9AE083-E8D9-CC48-B9C7-022AA83A2A4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754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0657" y="2255078"/>
            <a:ext cx="8312728" cy="186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043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er with Delta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6214" y="0"/>
            <a:ext cx="7505786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5648" y="2532888"/>
            <a:ext cx="8312728" cy="186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157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er - Re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293" y="2255078"/>
            <a:ext cx="8309455" cy="18643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er with Delta - Re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992" t="21488" r="28839" b="3903"/>
          <a:stretch/>
        </p:blipFill>
        <p:spPr>
          <a:xfrm>
            <a:off x="3799231" y="-9832"/>
            <a:ext cx="8390017" cy="6858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2293" y="2529398"/>
            <a:ext cx="8309455" cy="18643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pener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00646"/>
            <a:ext cx="9144000" cy="1686277"/>
          </a:xfrm>
          <a:prstGeom prst="rect">
            <a:avLst/>
          </a:prstGeom>
        </p:spPr>
        <p:txBody>
          <a:bodyPr anchor="b" anchorCtr="0"/>
          <a:lstStyle>
            <a:lvl1pPr algn="ctr">
              <a:buFontTx/>
              <a:buNone/>
              <a:defRPr sz="5400">
                <a:solidFill>
                  <a:schemeClr val="accent3"/>
                </a:solidFill>
              </a:defRPr>
            </a:lvl1pPr>
          </a:lstStyle>
          <a:p>
            <a:r>
              <a:rPr lang="en-US" b="0">
                <a:latin typeface="Arial Black"/>
                <a:cs typeface="Arial" panose="020B0604020202020204" pitchFamily="34" charset="0"/>
              </a:rPr>
              <a:t>TEXT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pener - Red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57200"/>
            <a:ext cx="9144000" cy="2468880"/>
          </a:xfrm>
          <a:prstGeom prst="rect">
            <a:avLst/>
          </a:prstGeom>
        </p:spPr>
        <p:txBody>
          <a:bodyPr anchor="b" anchorCtr="0"/>
          <a:lstStyle>
            <a:lvl1pPr algn="ctr">
              <a:buFontTx/>
              <a:buNone/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b="0">
                <a:latin typeface="+mj-lt"/>
                <a:cs typeface="Arial" panose="020B0604020202020204" pitchFamily="34" charset="0"/>
              </a:rPr>
              <a:t>Title Goes Here</a:t>
            </a:r>
            <a:endParaRPr lang="en-US" b="0">
              <a:latin typeface="Arial Black"/>
              <a:cs typeface="Arial" panose="020B0604020202020204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72968"/>
            <a:ext cx="9144000" cy="846139"/>
          </a:xfrm>
          <a:prstGeom prst="rect">
            <a:avLst/>
          </a:prstGeom>
          <a:ln>
            <a:noFill/>
          </a:ln>
        </p:spPr>
        <p:txBody>
          <a:bodyPr vert="horz" anchor="t" anchorCtr="0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latin typeface="Georgia" panose="02040502050405020303" pitchFamily="18" charset="0"/>
              </a:rPr>
              <a:t>Subtitle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E0C70-8A65-D64D-9AE2-C3CCE918C2C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4663759"/>
            <a:ext cx="9144000" cy="893762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2400"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[Name]</a:t>
            </a:r>
          </a:p>
          <a:p>
            <a:pPr lvl="0"/>
            <a:r>
              <a:rPr lang="en-US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098531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3 Re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57200"/>
            <a:ext cx="9144000" cy="2468880"/>
          </a:xfrm>
          <a:prstGeom prst="rect">
            <a:avLst/>
          </a:prstGeom>
        </p:spPr>
        <p:txBody>
          <a:bodyPr anchor="b" anchorCtr="0"/>
          <a:lstStyle>
            <a:lvl1pPr algn="ctr">
              <a:buFontTx/>
              <a:buNone/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b="0">
                <a:latin typeface="+mj-lt"/>
                <a:cs typeface="Arial" panose="020B0604020202020204" pitchFamily="34" charset="0"/>
              </a:rPr>
              <a:t>Title Goes Here</a:t>
            </a:r>
            <a:endParaRPr lang="en-US" b="0">
              <a:latin typeface="Arial Black"/>
              <a:cs typeface="Arial" panose="020B0604020202020204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72968"/>
            <a:ext cx="9144000" cy="2084832"/>
          </a:xfrm>
          <a:prstGeom prst="rect">
            <a:avLst/>
          </a:prstGeom>
        </p:spPr>
        <p:txBody>
          <a:bodyPr vert="horz" anchor="t" anchorCtr="0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latin typeface="Georgia" panose="02040502050405020303" pitchFamily="18" charset="0"/>
              </a:rPr>
              <a:t>Subtitle Goes Here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300"/>
            <a:ext cx="3623295" cy="640621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1"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80198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4 - Red with Delt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19" t="35835" r="38457" b="12812"/>
          <a:stretch/>
        </p:blipFill>
        <p:spPr>
          <a:xfrm>
            <a:off x="3391787" y="-9832"/>
            <a:ext cx="8797462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57200"/>
            <a:ext cx="9144000" cy="2468880"/>
          </a:xfrm>
          <a:prstGeom prst="rect">
            <a:avLst/>
          </a:prstGeom>
        </p:spPr>
        <p:txBody>
          <a:bodyPr anchor="b" anchorCtr="0"/>
          <a:lstStyle>
            <a:lvl1pPr algn="ctr">
              <a:buFontTx/>
              <a:buNone/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b="0">
                <a:latin typeface="+mj-lt"/>
                <a:cs typeface="Arial" panose="020B0604020202020204" pitchFamily="34" charset="0"/>
              </a:rPr>
              <a:t>Title Goes Here</a:t>
            </a:r>
            <a:endParaRPr lang="en-US" b="0">
              <a:latin typeface="Arial Black"/>
              <a:cs typeface="Arial" panose="020B0604020202020204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72968"/>
            <a:ext cx="9144000" cy="2084832"/>
          </a:xfrm>
          <a:prstGeom prst="rect">
            <a:avLst/>
          </a:prstGeom>
        </p:spPr>
        <p:txBody>
          <a:bodyPr vert="horz" anchor="t" anchorCtr="0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>
                <a:latin typeface="Georgia" panose="02040502050405020303" pitchFamily="18" charset="0"/>
              </a:rPr>
              <a:t>Subtitle Goes Here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300"/>
            <a:ext cx="3623295" cy="640621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1"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90742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 5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10652" y="489284"/>
            <a:ext cx="5174512" cy="2468880"/>
          </a:xfrm>
          <a:prstGeom prst="rect">
            <a:avLst/>
          </a:prstGeom>
        </p:spPr>
        <p:txBody>
          <a:bodyPr anchor="b" anchorCtr="0"/>
          <a:lstStyle>
            <a:lvl1pPr algn="l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b="0">
                <a:latin typeface="+mj-lt"/>
                <a:cs typeface="Arial" panose="020B0604020202020204" pitchFamily="34" charset="0"/>
              </a:rPr>
              <a:t>Section Title</a:t>
            </a:r>
            <a:endParaRPr lang="en-US" b="0">
              <a:latin typeface="Arial Black"/>
              <a:cs typeface="Arial" panose="020B0604020202020204" pitchFamily="34" charset="0"/>
            </a:endParaRP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10652" y="3172968"/>
            <a:ext cx="4411580" cy="2084832"/>
          </a:xfrm>
          <a:prstGeom prst="rect">
            <a:avLst/>
          </a:prstGeom>
        </p:spPr>
        <p:txBody>
          <a:bodyPr vert="horz" anchor="t" anchorCtr="0"/>
          <a:lstStyle>
            <a:lvl1pPr marL="0" indent="0" algn="l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latin typeface="Georgia" panose="02040502050405020303" pitchFamily="18" charset="0"/>
              </a:rPr>
              <a:t>Section Subtitle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375" t="47811" r="60587" b="27646"/>
          <a:stretch/>
        </p:blipFill>
        <p:spPr>
          <a:xfrm>
            <a:off x="3801983" y="0"/>
            <a:ext cx="8390017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300"/>
            <a:ext cx="3623295" cy="640621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1"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473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 6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57200"/>
            <a:ext cx="9144000" cy="2468880"/>
          </a:xfrm>
          <a:prstGeom prst="rect">
            <a:avLst/>
          </a:prstGeom>
        </p:spPr>
        <p:txBody>
          <a:bodyPr anchor="b" anchorCtr="0"/>
          <a:lstStyle>
            <a:lvl1pPr algn="ctr">
              <a:buFontTx/>
              <a:buNone/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b="0">
                <a:latin typeface="+mj-lt"/>
                <a:cs typeface="Arial" panose="020B0604020202020204" pitchFamily="34" charset="0"/>
              </a:rPr>
              <a:t>Section Title</a:t>
            </a:r>
            <a:endParaRPr lang="en-US" b="0">
              <a:latin typeface="Arial Black"/>
              <a:cs typeface="Arial" panose="020B0604020202020204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72968"/>
            <a:ext cx="9144000" cy="2084832"/>
          </a:xfrm>
          <a:prstGeom prst="rect">
            <a:avLst/>
          </a:prstGeom>
        </p:spPr>
        <p:txBody>
          <a:bodyPr vert="horz" anchor="t" anchorCtr="0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latin typeface="Georgia" panose="02040502050405020303" pitchFamily="18" charset="0"/>
              </a:rPr>
              <a:t>Section Subtitle</a:t>
            </a:r>
          </a:p>
        </p:txBody>
      </p:sp>
    </p:spTree>
    <p:extLst>
      <p:ext uri="{BB962C8B-B14F-4D97-AF65-F5344CB8AC3E}">
        <p14:creationId xmlns:p14="http://schemas.microsoft.com/office/powerpoint/2010/main" val="2292629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ctrTitle" hasCustomPrompt="1"/>
          </p:nvPr>
        </p:nvSpPr>
        <p:spPr>
          <a:xfrm>
            <a:off x="418142" y="449179"/>
            <a:ext cx="4763458" cy="2591201"/>
          </a:xfrm>
          <a:prstGeom prst="rect">
            <a:avLst/>
          </a:prstGeom>
        </p:spPr>
        <p:txBody>
          <a:bodyPr anchor="b" anchorCtr="0"/>
          <a:lstStyle>
            <a:lvl1pPr algn="ctr">
              <a:buFontTx/>
              <a:buNone/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b="0">
                <a:latin typeface="Arial Black"/>
                <a:cs typeface="Arial" panose="020B0604020202020204" pitchFamily="34" charset="0"/>
              </a:rPr>
              <a:t>Section</a:t>
            </a:r>
            <a:br>
              <a:rPr lang="en-US" b="0">
                <a:latin typeface="Arial Black"/>
                <a:cs typeface="Arial" panose="020B0604020202020204" pitchFamily="34" charset="0"/>
              </a:rPr>
            </a:br>
            <a:r>
              <a:rPr lang="en-US" b="0">
                <a:latin typeface="Arial Black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8142" y="3287268"/>
            <a:ext cx="4763458" cy="1493279"/>
          </a:xfrm>
          <a:prstGeom prst="rect">
            <a:avLst/>
          </a:prstGeom>
          <a:ln>
            <a:noFill/>
          </a:ln>
        </p:spPr>
        <p:txBody>
          <a:bodyPr vert="horz" anchor="t" anchorCtr="0"/>
          <a:lstStyle>
            <a:lvl1pPr marL="0" indent="0" algn="ctr">
              <a:buFontTx/>
              <a:buNone/>
              <a:defRPr sz="2600"/>
            </a:lvl1pPr>
          </a:lstStyle>
          <a:p>
            <a:r>
              <a:rPr lang="en-US">
                <a:latin typeface="Georgia" panose="02040502050405020303" pitchFamily="18" charset="0"/>
              </a:rPr>
              <a:t>Section Subtitle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5560828" y="0"/>
            <a:ext cx="6631171" cy="68579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848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Title with Dark 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587" y="0"/>
            <a:ext cx="12190413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975" y="-2"/>
            <a:ext cx="12191025" cy="6858002"/>
          </a:xfrm>
          <a:prstGeom prst="rect">
            <a:avLst/>
          </a:prstGeom>
          <a:solidFill>
            <a:schemeClr val="tx1">
              <a:alpha val="52000"/>
            </a:schemeClr>
          </a:solidFill>
        </p:spPr>
        <p:txBody>
          <a:bodyPr anchor="ctr" anchorCtr="0"/>
          <a:lstStyle>
            <a:lvl1pPr algn="ctr">
              <a:buFontTx/>
              <a:buNone/>
              <a:defRPr/>
            </a:lvl1pPr>
          </a:lstStyle>
          <a:p>
            <a:pPr algn="ctr"/>
            <a:r>
              <a:rPr lang="en-US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720811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- Text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11839" cy="9144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000" b="0">
                <a:latin typeface="Arial Black"/>
                <a:cs typeface="Arial" panose="020B0604020202020204" pitchFamily="34" charset="0"/>
              </a:rPr>
              <a:t>Headline (single column text</a:t>
            </a:r>
            <a:r>
              <a:rPr lang="en-US" sz="3000">
                <a:latin typeface="Arial Black"/>
                <a:cs typeface="Arial" panose="020B0604020202020204" pitchFamily="34" charset="0"/>
              </a:rPr>
              <a:t>)</a:t>
            </a:r>
            <a:endParaRPr lang="en-US" sz="3000" b="0">
              <a:latin typeface="Arial Black"/>
              <a:cs typeface="Arial" panose="020B0604020202020204" pitchFamily="34" charset="0"/>
            </a:endParaRPr>
          </a:p>
        </p:txBody>
      </p:sp>
      <p:sp>
        <p:nvSpPr>
          <p:cNvPr id="12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0080" y="1488140"/>
            <a:ext cx="10911839" cy="44805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>
                <a:latin typeface="Georgia" panose="02040502050405020303" pitchFamily="18" charset="0"/>
              </a:rPr>
              <a:t>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3EFA800-69BC-F749-80DF-CFC400E699AC}"/>
              </a:ext>
            </a:extLst>
          </p:cNvPr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2">
                <a:lumMod val="75000"/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577EE03-A3AF-5E44-AD69-47CB1297F0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5" cy="64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2303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- Text Doub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11839" cy="9144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>
                <a:latin typeface="+mj-lt"/>
              </a:defRPr>
            </a:lvl1pPr>
          </a:lstStyle>
          <a:p>
            <a:r>
              <a:rPr lang="en-US" sz="3000" b="0">
                <a:latin typeface="Arial Black"/>
                <a:cs typeface="Arial" panose="020B0604020202020204" pitchFamily="34" charset="0"/>
              </a:rPr>
              <a:t>Headline (double column text</a:t>
            </a:r>
            <a:r>
              <a:rPr lang="en-US" sz="3000">
                <a:latin typeface="Arial Black"/>
                <a:cs typeface="Arial" panose="020B0604020202020204" pitchFamily="34" charset="0"/>
              </a:rPr>
              <a:t>)</a:t>
            </a:r>
            <a:endParaRPr lang="en-US" sz="3000" b="0">
              <a:latin typeface="Arial Black"/>
              <a:cs typeface="Arial" panose="020B0604020202020204" pitchFamily="34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40080" y="1488146"/>
            <a:ext cx="5212080" cy="44805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>
                <a:latin typeface="Georgia" panose="02040502050405020303" pitchFamily="18" charset="0"/>
              </a:rPr>
              <a:t>Text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53579" y="1488140"/>
            <a:ext cx="5212080" cy="44805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>
                <a:latin typeface="Georgia" panose="02040502050405020303" pitchFamily="18" charset="0"/>
              </a:rPr>
              <a:t>Text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3DF2DE8-07C4-F64F-A5B3-B2DF3048B088}"/>
              </a:ext>
            </a:extLst>
          </p:cNvPr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2">
                <a:lumMod val="75000"/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D500C09A-188F-AF4D-94BE-2FDC70AC20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5" cy="6411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Content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CA3595A3-5D39-C644-8C25-E7A7E3466A58}"/>
              </a:ext>
            </a:extLst>
          </p:cNvPr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2">
                <a:lumMod val="75000"/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8AC077EF-A18B-A047-AE07-6136C5C0C19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5" cy="64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6636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- Picture with Headlin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640080" y="457201"/>
            <a:ext cx="4131945" cy="1380743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 sz="3000" b="0">
                <a:latin typeface="Arial Black"/>
                <a:cs typeface="Arial" panose="020B0604020202020204" pitchFamily="34" charset="0"/>
              </a:rPr>
              <a:t>Image headline </a:t>
            </a:r>
            <a:br>
              <a:rPr lang="en-US" sz="3000" b="0">
                <a:latin typeface="Arial Black"/>
                <a:cs typeface="Arial" panose="020B0604020202020204" pitchFamily="34" charset="0"/>
              </a:rPr>
            </a:br>
            <a:r>
              <a:rPr lang="en-US" sz="3000" b="0">
                <a:latin typeface="Arial Black"/>
                <a:cs typeface="Arial" panose="020B0604020202020204" pitchFamily="34" charset="0"/>
              </a:rPr>
              <a:t>or 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half" idx="2" hasCustomPrompt="1"/>
          </p:nvPr>
        </p:nvSpPr>
        <p:spPr>
          <a:xfrm>
            <a:off x="640080" y="2057400"/>
            <a:ext cx="4131945" cy="39044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600"/>
            </a:lvl1pPr>
          </a:lstStyle>
          <a:p>
            <a:r>
              <a:rPr lang="en-US">
                <a:latin typeface="Georgia" panose="02040502050405020303" pitchFamily="18" charset="0"/>
              </a:rPr>
              <a:t>Longer caption for image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002213" y="457200"/>
            <a:ext cx="6546850" cy="5505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D09AEEC-3829-464E-AC4A-4F729AC9DF74}"/>
              </a:ext>
            </a:extLst>
          </p:cNvPr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2">
                <a:lumMod val="75000"/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4263135B-A11E-DD44-A253-0333A5AE21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5" cy="64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028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- Video (4x3) with Headlin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640080" y="457201"/>
            <a:ext cx="3316623" cy="1380743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 sz="3000" b="0">
                <a:latin typeface="Arial Black"/>
                <a:cs typeface="Arial" panose="020B0604020202020204" pitchFamily="34" charset="0"/>
              </a:rPr>
              <a:t>Image headline </a:t>
            </a:r>
            <a:br>
              <a:rPr lang="en-US" sz="3000" b="0">
                <a:latin typeface="Arial Black"/>
                <a:cs typeface="Arial" panose="020B0604020202020204" pitchFamily="34" charset="0"/>
              </a:rPr>
            </a:br>
            <a:r>
              <a:rPr lang="en-US" sz="3000" b="0">
                <a:latin typeface="Arial Black"/>
                <a:cs typeface="Arial" panose="020B0604020202020204" pitchFamily="34" charset="0"/>
              </a:rPr>
              <a:t>or 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half" idx="2" hasCustomPrompt="1"/>
          </p:nvPr>
        </p:nvSpPr>
        <p:spPr>
          <a:xfrm>
            <a:off x="640080" y="2057400"/>
            <a:ext cx="3316623" cy="39044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600"/>
            </a:lvl1pPr>
          </a:lstStyle>
          <a:p>
            <a:r>
              <a:rPr lang="en-US">
                <a:latin typeface="Georgia" panose="02040502050405020303" pitchFamily="18" charset="0"/>
              </a:rPr>
              <a:t>Longer caption for image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91237A3C-C488-6C44-9BB9-C3A1D9ACC88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218432" y="457200"/>
            <a:ext cx="7333488" cy="5504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the Video Icon to add a video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FEC48BF-51B7-B746-B21B-4AD3F1B86C0B}"/>
              </a:ext>
            </a:extLst>
          </p:cNvPr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2">
                <a:lumMod val="75000"/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5AC25554-AEE5-8E47-BD58-E2C45607A5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5" cy="64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705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ontent - Video (16x9) with Headlin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640080" y="457202"/>
            <a:ext cx="10911840" cy="363194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 sz="3000" b="0">
                <a:latin typeface="Arial Black"/>
                <a:cs typeface="Arial" panose="020B0604020202020204" pitchFamily="34" charset="0"/>
              </a:rPr>
              <a:t>Video headline or title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91237A3C-C488-6C44-9BB9-C3A1D9ACC88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1793691" y="1120581"/>
            <a:ext cx="8604618" cy="484130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the Video Icon to add a video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6B92FF3-E6B5-7B4C-B29F-40E923460DE8}"/>
              </a:ext>
            </a:extLst>
          </p:cNvPr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2">
                <a:lumMod val="75000"/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965CA9F3-E1FC-8A41-B1E2-11FD24C4E4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5" cy="64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2544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- 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11839" cy="9144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000" b="0">
                <a:latin typeface="Arial Black"/>
                <a:cs typeface="Arial" panose="020B0604020202020204" pitchFamily="34" charset="0"/>
              </a:rPr>
              <a:t>Chart Headline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BAEA63-2049-B349-BCD2-7D6237C1365D}"/>
              </a:ext>
            </a:extLst>
          </p:cNvPr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2">
                <a:lumMod val="75000"/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0AB8C310-EB86-B349-B4A2-0A20FB4F34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5" cy="64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8485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- 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11839" cy="9144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000" b="0">
                <a:latin typeface="Arial Black"/>
                <a:cs typeface="Arial" panose="020B0604020202020204" pitchFamily="34" charset="0"/>
              </a:rPr>
              <a:t>Chart Headline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0080" y="1488140"/>
            <a:ext cx="2651760" cy="44805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>
                <a:latin typeface="Georgia" panose="02040502050405020303" pitchFamily="18" charset="0"/>
              </a:rPr>
              <a:t>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5604688-0A06-CE4A-8890-CCD118189DE7}"/>
              </a:ext>
            </a:extLst>
          </p:cNvPr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2">
                <a:lumMod val="75000"/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59D6331-C5D4-FF47-A83C-7413739DE5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5" cy="64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7610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- Line Char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11839" cy="9144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000" b="0">
                <a:latin typeface="Arial Black"/>
                <a:cs typeface="Arial" panose="020B0604020202020204" pitchFamily="34" charset="0"/>
              </a:rPr>
              <a:t>Headline (single column text</a:t>
            </a:r>
            <a:r>
              <a:rPr lang="en-US" sz="3000">
                <a:latin typeface="Arial Black"/>
                <a:cs typeface="Arial" panose="020B0604020202020204" pitchFamily="34" charset="0"/>
              </a:rPr>
              <a:t>)</a:t>
            </a:r>
            <a:endParaRPr lang="en-US" sz="3000" b="0">
              <a:latin typeface="Arial Black"/>
              <a:cs typeface="Arial" panose="020B0604020202020204" pitchFamily="34" charset="0"/>
            </a:endParaRPr>
          </a:p>
        </p:txBody>
      </p:sp>
      <p:sp>
        <p:nvSpPr>
          <p:cNvPr id="12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0081" y="1488140"/>
            <a:ext cx="2615184" cy="44805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>
                <a:latin typeface="Georgia" panose="02040502050405020303" pitchFamily="18" charset="0"/>
              </a:rPr>
              <a:t>Text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E5D4769-F662-9647-8F1F-51E2759CEFFF}"/>
              </a:ext>
            </a:extLst>
          </p:cNvPr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2">
                <a:lumMod val="75000"/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DC7AEDBA-DF9C-6D41-B16A-E82C00DA51F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5" cy="64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1423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- Line Char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11839" cy="9144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000" b="0">
                <a:latin typeface="Arial Black"/>
                <a:cs typeface="Arial" panose="020B0604020202020204" pitchFamily="34" charset="0"/>
              </a:rPr>
              <a:t>Headline (single column text</a:t>
            </a:r>
            <a:r>
              <a:rPr lang="en-US" sz="3000">
                <a:latin typeface="Arial Black"/>
                <a:cs typeface="Arial" panose="020B0604020202020204" pitchFamily="34" charset="0"/>
              </a:rPr>
              <a:t>)</a:t>
            </a:r>
            <a:endParaRPr lang="en-US" sz="3000" b="0">
              <a:latin typeface="Arial Black"/>
              <a:cs typeface="Arial" panose="020B0604020202020204" pitchFamily="34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1D21ABA-584A-E74A-9861-686D0479C1EF}"/>
              </a:ext>
            </a:extLst>
          </p:cNvPr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2">
                <a:lumMod val="75000"/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6BD7FC39-8234-5946-94A4-3CC6A88EFB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5" cy="64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1971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ger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title" hasCustomPrompt="1"/>
          </p:nvPr>
        </p:nvSpPr>
        <p:spPr>
          <a:xfrm>
            <a:off x="640081" y="457201"/>
            <a:ext cx="3648456" cy="1380743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 sz="3000" b="0">
                <a:latin typeface="Arial Black"/>
                <a:cs typeface="Arial" panose="020B0604020202020204" pitchFamily="34" charset="0"/>
              </a:rPr>
              <a:t>Short headline </a:t>
            </a:r>
            <a:br>
              <a:rPr lang="en-US" sz="3000" b="0">
                <a:latin typeface="Arial Black"/>
                <a:cs typeface="Arial" panose="020B0604020202020204" pitchFamily="34" charset="0"/>
              </a:rPr>
            </a:br>
            <a:r>
              <a:rPr lang="en-US" sz="3000" b="0">
                <a:latin typeface="Arial Black"/>
                <a:cs typeface="Arial" panose="020B0604020202020204" pitchFamily="34" charset="0"/>
              </a:rPr>
              <a:t>or title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half" idx="2" hasCustomPrompt="1"/>
          </p:nvPr>
        </p:nvSpPr>
        <p:spPr>
          <a:xfrm>
            <a:off x="640081" y="2057400"/>
            <a:ext cx="3648456" cy="39044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600" baseline="0"/>
            </a:lvl1pPr>
          </a:lstStyle>
          <a:p>
            <a:r>
              <a:rPr lang="en-US">
                <a:latin typeface="Georgia" panose="02040502050405020303" pitchFamily="18" charset="0"/>
              </a:rPr>
              <a:t>Text or Bullets go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03FBE5C-5135-7A43-AAB5-91B6794DBFA0}"/>
              </a:ext>
            </a:extLst>
          </p:cNvPr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2">
                <a:lumMod val="75000"/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9CD7E335-930E-B74F-B343-8008EBAEED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5" cy="64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8008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- 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3F262E-537F-124C-BDD4-11A8F79FFD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22706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AA1F44-6183-CC43-BC5B-C207450202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5" cy="64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7108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- Picture with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5" cy="64115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0" y="152400"/>
            <a:ext cx="12192000" cy="1173480"/>
          </a:xfrm>
          <a:prstGeom prst="rect">
            <a:avLst/>
          </a:prstGeom>
        </p:spPr>
        <p:txBody>
          <a:bodyPr anchor="b" anchorCtr="0"/>
          <a:lstStyle>
            <a:lvl1pPr algn="ctr">
              <a:buFontTx/>
              <a:buNone/>
              <a:defRPr sz="4400" baseline="0">
                <a:solidFill>
                  <a:schemeClr val="tx1"/>
                </a:solidFill>
              </a:defRPr>
            </a:lvl1pPr>
          </a:lstStyle>
          <a:p>
            <a:r>
              <a:rPr lang="en-US" b="0">
                <a:latin typeface="Arial Black"/>
                <a:cs typeface="Arial" panose="020B0604020202020204" pitchFamily="34" charset="0"/>
              </a:rPr>
              <a:t>Title Goes Here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1478280"/>
            <a:ext cx="12192000" cy="1146048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anchor="ctr" anchorCtr="0">
            <a:noAutofit/>
          </a:bodyPr>
          <a:lstStyle>
            <a:lvl1pPr>
              <a:defRPr sz="2000" b="1" i="0" baseline="0"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marL="0" indent="0" algn="ctr" fontAlgn="t">
              <a:lnSpc>
                <a:spcPct val="100000"/>
              </a:lnSpc>
              <a:buNone/>
            </a:pPr>
            <a:r>
              <a:rPr lang="en-US" sz="1800">
                <a:solidFill>
                  <a:schemeClr val="tx1"/>
                </a:solidFill>
              </a:rPr>
              <a:t>Students get make-or-break agribusiness experience by managing and operating </a:t>
            </a:r>
            <a:br>
              <a:rPr lang="en-US" sz="1800">
                <a:solidFill>
                  <a:schemeClr val="tx1"/>
                </a:solidFill>
              </a:rPr>
            </a:br>
            <a:r>
              <a:rPr lang="en-US" sz="1800">
                <a:solidFill>
                  <a:schemeClr val="tx1"/>
                </a:solidFill>
              </a:rPr>
              <a:t>the 12-acre Dilmun Hill Farm.</a:t>
            </a:r>
          </a:p>
        </p:txBody>
      </p:sp>
    </p:spTree>
    <p:extLst>
      <p:ext uri="{BB962C8B-B14F-4D97-AF65-F5344CB8AC3E}">
        <p14:creationId xmlns:p14="http://schemas.microsoft.com/office/powerpoint/2010/main" val="12949536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- Picture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830EBE-282C-3E40-A8B2-9E822E1127C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812"/>
            <a:ext cx="12192000" cy="619722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5" cy="64115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0" y="152400"/>
            <a:ext cx="12192000" cy="1511808"/>
          </a:xfrm>
          <a:prstGeom prst="rect">
            <a:avLst/>
          </a:prstGeom>
        </p:spPr>
        <p:txBody>
          <a:bodyPr anchor="b" anchorCtr="0"/>
          <a:lstStyle>
            <a:lvl1pPr algn="ctr">
              <a:buFontTx/>
              <a:buNone/>
              <a:defRPr sz="4400" baseline="0">
                <a:solidFill>
                  <a:schemeClr val="tx1"/>
                </a:solidFill>
              </a:defRPr>
            </a:lvl1pPr>
          </a:lstStyle>
          <a:p>
            <a:r>
              <a:rPr lang="en-US" b="0">
                <a:latin typeface="Arial Black"/>
                <a:cs typeface="Arial" panose="020B0604020202020204" pitchFamily="34" charset="0"/>
              </a:rPr>
              <a:t>Short Title Goes Here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4080510"/>
            <a:ext cx="12192000" cy="166878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anchor="ctr" anchorCtr="1"/>
          <a:lstStyle>
            <a:lvl1pPr>
              <a:buFontTx/>
              <a:buNone/>
              <a:defRPr/>
            </a:lvl1pPr>
          </a:lstStyle>
          <a:p>
            <a:pPr marL="0" indent="0" algn="ctr">
              <a:buNone/>
            </a:pPr>
            <a:r>
              <a:rPr lang="en-US"/>
              <a:t>Add text here.</a:t>
            </a:r>
          </a:p>
        </p:txBody>
      </p:sp>
    </p:spTree>
    <p:extLst>
      <p:ext uri="{BB962C8B-B14F-4D97-AF65-F5344CB8AC3E}">
        <p14:creationId xmlns:p14="http://schemas.microsoft.com/office/powerpoint/2010/main" val="16050785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- Red Wedges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-2659" y="-10631"/>
            <a:ext cx="12193034" cy="6873946"/>
          </a:xfrm>
          <a:custGeom>
            <a:avLst/>
            <a:gdLst>
              <a:gd name="connsiteX0" fmla="*/ 0 w 12192000"/>
              <a:gd name="connsiteY0" fmla="*/ 3429000 h 6858000"/>
              <a:gd name="connsiteX1" fmla="*/ 1714500 w 12192000"/>
              <a:gd name="connsiteY1" fmla="*/ 2 h 6858000"/>
              <a:gd name="connsiteX2" fmla="*/ 10477500 w 12192000"/>
              <a:gd name="connsiteY2" fmla="*/ 2 h 6858000"/>
              <a:gd name="connsiteX3" fmla="*/ 12192000 w 12192000"/>
              <a:gd name="connsiteY3" fmla="*/ 3429000 h 6858000"/>
              <a:gd name="connsiteX4" fmla="*/ 10477500 w 12192000"/>
              <a:gd name="connsiteY4" fmla="*/ 6857998 h 6858000"/>
              <a:gd name="connsiteX5" fmla="*/ 1714500 w 12192000"/>
              <a:gd name="connsiteY5" fmla="*/ 6857998 h 6858000"/>
              <a:gd name="connsiteX6" fmla="*/ 0 w 12192000"/>
              <a:gd name="connsiteY6" fmla="*/ 3429000 h 6858000"/>
              <a:gd name="connsiteX0" fmla="*/ 0 w 12192000"/>
              <a:gd name="connsiteY0" fmla="*/ 3439631 h 6868629"/>
              <a:gd name="connsiteX1" fmla="*/ 1714500 w 12192000"/>
              <a:gd name="connsiteY1" fmla="*/ 10633 h 6868629"/>
              <a:gd name="connsiteX2" fmla="*/ 12189342 w 12192000"/>
              <a:gd name="connsiteY2" fmla="*/ 0 h 6868629"/>
              <a:gd name="connsiteX3" fmla="*/ 12192000 w 12192000"/>
              <a:gd name="connsiteY3" fmla="*/ 3439631 h 6868629"/>
              <a:gd name="connsiteX4" fmla="*/ 10477500 w 12192000"/>
              <a:gd name="connsiteY4" fmla="*/ 6868629 h 6868629"/>
              <a:gd name="connsiteX5" fmla="*/ 1714500 w 12192000"/>
              <a:gd name="connsiteY5" fmla="*/ 6868629 h 6868629"/>
              <a:gd name="connsiteX6" fmla="*/ 0 w 12192000"/>
              <a:gd name="connsiteY6" fmla="*/ 3439631 h 6868629"/>
              <a:gd name="connsiteX0" fmla="*/ 0 w 12189342"/>
              <a:gd name="connsiteY0" fmla="*/ 3439631 h 6868629"/>
              <a:gd name="connsiteX1" fmla="*/ 1714500 w 12189342"/>
              <a:gd name="connsiteY1" fmla="*/ 10633 h 6868629"/>
              <a:gd name="connsiteX2" fmla="*/ 12189342 w 12189342"/>
              <a:gd name="connsiteY2" fmla="*/ 0 h 6868629"/>
              <a:gd name="connsiteX3" fmla="*/ 12181368 w 12189342"/>
              <a:gd name="connsiteY3" fmla="*/ 3949993 h 6868629"/>
              <a:gd name="connsiteX4" fmla="*/ 10477500 w 12189342"/>
              <a:gd name="connsiteY4" fmla="*/ 6868629 h 6868629"/>
              <a:gd name="connsiteX5" fmla="*/ 1714500 w 12189342"/>
              <a:gd name="connsiteY5" fmla="*/ 6868629 h 6868629"/>
              <a:gd name="connsiteX6" fmla="*/ 0 w 12189342"/>
              <a:gd name="connsiteY6" fmla="*/ 3439631 h 6868629"/>
              <a:gd name="connsiteX0" fmla="*/ 7975 w 12197317"/>
              <a:gd name="connsiteY0" fmla="*/ 3439631 h 6889895"/>
              <a:gd name="connsiteX1" fmla="*/ 1722475 w 12197317"/>
              <a:gd name="connsiteY1" fmla="*/ 10633 h 6889895"/>
              <a:gd name="connsiteX2" fmla="*/ 12197317 w 12197317"/>
              <a:gd name="connsiteY2" fmla="*/ 0 h 6889895"/>
              <a:gd name="connsiteX3" fmla="*/ 12189343 w 12197317"/>
              <a:gd name="connsiteY3" fmla="*/ 3949993 h 6889895"/>
              <a:gd name="connsiteX4" fmla="*/ 10485475 w 12197317"/>
              <a:gd name="connsiteY4" fmla="*/ 6868629 h 6889895"/>
              <a:gd name="connsiteX5" fmla="*/ 0 w 12197317"/>
              <a:gd name="connsiteY5" fmla="*/ 6889895 h 6889895"/>
              <a:gd name="connsiteX6" fmla="*/ 7975 w 12197317"/>
              <a:gd name="connsiteY6" fmla="*/ 3439631 h 6889895"/>
              <a:gd name="connsiteX0" fmla="*/ 7975 w 12197317"/>
              <a:gd name="connsiteY0" fmla="*/ 3343938 h 6889895"/>
              <a:gd name="connsiteX1" fmla="*/ 1722475 w 12197317"/>
              <a:gd name="connsiteY1" fmla="*/ 10633 h 6889895"/>
              <a:gd name="connsiteX2" fmla="*/ 12197317 w 12197317"/>
              <a:gd name="connsiteY2" fmla="*/ 0 h 6889895"/>
              <a:gd name="connsiteX3" fmla="*/ 12189343 w 12197317"/>
              <a:gd name="connsiteY3" fmla="*/ 3949993 h 6889895"/>
              <a:gd name="connsiteX4" fmla="*/ 10485475 w 12197317"/>
              <a:gd name="connsiteY4" fmla="*/ 6868629 h 6889895"/>
              <a:gd name="connsiteX5" fmla="*/ 0 w 12197317"/>
              <a:gd name="connsiteY5" fmla="*/ 6889895 h 6889895"/>
              <a:gd name="connsiteX6" fmla="*/ 7975 w 12197317"/>
              <a:gd name="connsiteY6" fmla="*/ 3343938 h 6889895"/>
              <a:gd name="connsiteX0" fmla="*/ 7975 w 12197317"/>
              <a:gd name="connsiteY0" fmla="*/ 3343938 h 6889895"/>
              <a:gd name="connsiteX1" fmla="*/ 1935126 w 12197317"/>
              <a:gd name="connsiteY1" fmla="*/ 10633 h 6889895"/>
              <a:gd name="connsiteX2" fmla="*/ 12197317 w 12197317"/>
              <a:gd name="connsiteY2" fmla="*/ 0 h 6889895"/>
              <a:gd name="connsiteX3" fmla="*/ 12189343 w 12197317"/>
              <a:gd name="connsiteY3" fmla="*/ 3949993 h 6889895"/>
              <a:gd name="connsiteX4" fmla="*/ 10485475 w 12197317"/>
              <a:gd name="connsiteY4" fmla="*/ 6868629 h 6889895"/>
              <a:gd name="connsiteX5" fmla="*/ 0 w 12197317"/>
              <a:gd name="connsiteY5" fmla="*/ 6889895 h 6889895"/>
              <a:gd name="connsiteX6" fmla="*/ 7975 w 12197317"/>
              <a:gd name="connsiteY6" fmla="*/ 3343938 h 6889895"/>
              <a:gd name="connsiteX0" fmla="*/ 7975 w 12197317"/>
              <a:gd name="connsiteY0" fmla="*/ 3343938 h 6889895"/>
              <a:gd name="connsiteX1" fmla="*/ 1935126 w 12197317"/>
              <a:gd name="connsiteY1" fmla="*/ 10633 h 6889895"/>
              <a:gd name="connsiteX2" fmla="*/ 12197317 w 12197317"/>
              <a:gd name="connsiteY2" fmla="*/ 0 h 6889895"/>
              <a:gd name="connsiteX3" fmla="*/ 12189343 w 12197317"/>
              <a:gd name="connsiteY3" fmla="*/ 3949993 h 6889895"/>
              <a:gd name="connsiteX4" fmla="*/ 10517372 w 12197317"/>
              <a:gd name="connsiteY4" fmla="*/ 6868629 h 6889895"/>
              <a:gd name="connsiteX5" fmla="*/ 0 w 12197317"/>
              <a:gd name="connsiteY5" fmla="*/ 6889895 h 6889895"/>
              <a:gd name="connsiteX6" fmla="*/ 7975 w 12197317"/>
              <a:gd name="connsiteY6" fmla="*/ 3343938 h 6889895"/>
              <a:gd name="connsiteX0" fmla="*/ 7975 w 12210608"/>
              <a:gd name="connsiteY0" fmla="*/ 3343938 h 6889895"/>
              <a:gd name="connsiteX1" fmla="*/ 1935126 w 12210608"/>
              <a:gd name="connsiteY1" fmla="*/ 10633 h 6889895"/>
              <a:gd name="connsiteX2" fmla="*/ 12197317 w 12210608"/>
              <a:gd name="connsiteY2" fmla="*/ 0 h 6889895"/>
              <a:gd name="connsiteX3" fmla="*/ 12210608 w 12210608"/>
              <a:gd name="connsiteY3" fmla="*/ 3870249 h 6889895"/>
              <a:gd name="connsiteX4" fmla="*/ 10517372 w 12210608"/>
              <a:gd name="connsiteY4" fmla="*/ 6868629 h 6889895"/>
              <a:gd name="connsiteX5" fmla="*/ 0 w 12210608"/>
              <a:gd name="connsiteY5" fmla="*/ 6889895 h 6889895"/>
              <a:gd name="connsiteX6" fmla="*/ 7975 w 12210608"/>
              <a:gd name="connsiteY6" fmla="*/ 3343938 h 6889895"/>
              <a:gd name="connsiteX0" fmla="*/ 7975 w 12197906"/>
              <a:gd name="connsiteY0" fmla="*/ 3343938 h 6889895"/>
              <a:gd name="connsiteX1" fmla="*/ 1935126 w 12197906"/>
              <a:gd name="connsiteY1" fmla="*/ 10633 h 6889895"/>
              <a:gd name="connsiteX2" fmla="*/ 12197317 w 12197906"/>
              <a:gd name="connsiteY2" fmla="*/ 0 h 6889895"/>
              <a:gd name="connsiteX3" fmla="*/ 12184026 w 12197906"/>
              <a:gd name="connsiteY3" fmla="*/ 3955309 h 6889895"/>
              <a:gd name="connsiteX4" fmla="*/ 10517372 w 12197906"/>
              <a:gd name="connsiteY4" fmla="*/ 6868629 h 6889895"/>
              <a:gd name="connsiteX5" fmla="*/ 0 w 12197906"/>
              <a:gd name="connsiteY5" fmla="*/ 6889895 h 6889895"/>
              <a:gd name="connsiteX6" fmla="*/ 7975 w 12197906"/>
              <a:gd name="connsiteY6" fmla="*/ 3343938 h 6889895"/>
              <a:gd name="connsiteX0" fmla="*/ 7975 w 12198350"/>
              <a:gd name="connsiteY0" fmla="*/ 3343938 h 6889895"/>
              <a:gd name="connsiteX1" fmla="*/ 1935126 w 12198350"/>
              <a:gd name="connsiteY1" fmla="*/ 10633 h 6889895"/>
              <a:gd name="connsiteX2" fmla="*/ 12197317 w 12198350"/>
              <a:gd name="connsiteY2" fmla="*/ 0 h 6889895"/>
              <a:gd name="connsiteX3" fmla="*/ 12194659 w 12198350"/>
              <a:gd name="connsiteY3" fmla="*/ 3955309 h 6889895"/>
              <a:gd name="connsiteX4" fmla="*/ 10517372 w 12198350"/>
              <a:gd name="connsiteY4" fmla="*/ 6868629 h 6889895"/>
              <a:gd name="connsiteX5" fmla="*/ 0 w 12198350"/>
              <a:gd name="connsiteY5" fmla="*/ 6889895 h 6889895"/>
              <a:gd name="connsiteX6" fmla="*/ 7975 w 12198350"/>
              <a:gd name="connsiteY6" fmla="*/ 3343938 h 6889895"/>
              <a:gd name="connsiteX0" fmla="*/ 63 w 12190438"/>
              <a:gd name="connsiteY0" fmla="*/ 3343938 h 6868629"/>
              <a:gd name="connsiteX1" fmla="*/ 1927214 w 12190438"/>
              <a:gd name="connsiteY1" fmla="*/ 10633 h 6868629"/>
              <a:gd name="connsiteX2" fmla="*/ 12189405 w 12190438"/>
              <a:gd name="connsiteY2" fmla="*/ 0 h 6868629"/>
              <a:gd name="connsiteX3" fmla="*/ 12186747 w 12190438"/>
              <a:gd name="connsiteY3" fmla="*/ 3955309 h 6868629"/>
              <a:gd name="connsiteX4" fmla="*/ 10509460 w 12190438"/>
              <a:gd name="connsiteY4" fmla="*/ 6868629 h 6868629"/>
              <a:gd name="connsiteX5" fmla="*/ 77149 w 12190438"/>
              <a:gd name="connsiteY5" fmla="*/ 6804834 h 6868629"/>
              <a:gd name="connsiteX6" fmla="*/ 63 w 12190438"/>
              <a:gd name="connsiteY6" fmla="*/ 3343938 h 6868629"/>
              <a:gd name="connsiteX0" fmla="*/ 2659 w 12193034"/>
              <a:gd name="connsiteY0" fmla="*/ 3343938 h 6873946"/>
              <a:gd name="connsiteX1" fmla="*/ 1929810 w 12193034"/>
              <a:gd name="connsiteY1" fmla="*/ 10633 h 6873946"/>
              <a:gd name="connsiteX2" fmla="*/ 12192001 w 12193034"/>
              <a:gd name="connsiteY2" fmla="*/ 0 h 6873946"/>
              <a:gd name="connsiteX3" fmla="*/ 12189343 w 12193034"/>
              <a:gd name="connsiteY3" fmla="*/ 3955309 h 6873946"/>
              <a:gd name="connsiteX4" fmla="*/ 10512056 w 12193034"/>
              <a:gd name="connsiteY4" fmla="*/ 6868629 h 6873946"/>
              <a:gd name="connsiteX5" fmla="*/ 0 w 12193034"/>
              <a:gd name="connsiteY5" fmla="*/ 6873946 h 6873946"/>
              <a:gd name="connsiteX6" fmla="*/ 2659 w 12193034"/>
              <a:gd name="connsiteY6" fmla="*/ 3343938 h 6873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3034" h="6873946">
                <a:moveTo>
                  <a:pt x="2659" y="3343938"/>
                </a:moveTo>
                <a:lnTo>
                  <a:pt x="1929810" y="10633"/>
                </a:lnTo>
                <a:lnTo>
                  <a:pt x="12192001" y="0"/>
                </a:lnTo>
                <a:cubicBezTo>
                  <a:pt x="12196431" y="1290083"/>
                  <a:pt x="12184913" y="2665226"/>
                  <a:pt x="12189343" y="3955309"/>
                </a:cubicBezTo>
                <a:lnTo>
                  <a:pt x="10512056" y="6868629"/>
                </a:lnTo>
                <a:lnTo>
                  <a:pt x="0" y="6873946"/>
                </a:lnTo>
                <a:cubicBezTo>
                  <a:pt x="2658" y="5723858"/>
                  <a:pt x="1" y="4494026"/>
                  <a:pt x="2659" y="3343938"/>
                </a:cubicBezTo>
                <a:close/>
              </a:path>
            </a:pathLst>
          </a:custGeom>
          <a:pattFill prst="pct90">
            <a:fgClr>
              <a:srgbClr val="C00000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1092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- Med White Del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939925"/>
            <a:ext cx="63754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435969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- Small White Del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1800" y="2855118"/>
            <a:ext cx="73152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1971051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1 Re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79269" y="1416976"/>
            <a:ext cx="9053290" cy="2729624"/>
          </a:xfrm>
          <a:prstGeom prst="rect">
            <a:avLst/>
          </a:prstGeom>
        </p:spPr>
        <p:txBody>
          <a:bodyPr vert="horz" anchor="ctr" anchorCtr="1"/>
          <a:lstStyle>
            <a:lvl1pPr marL="0" indent="0" algn="ctr">
              <a:buNone/>
              <a:defRPr sz="4000" b="0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/>
              <a:t>Quote or Statement.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579047" y="4570381"/>
            <a:ext cx="9053512" cy="583284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600" b="0" i="1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/>
              <a:t>- Name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300"/>
            <a:ext cx="3623295" cy="640621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1"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32717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6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992" t="21488" r="28839" b="3903"/>
          <a:stretch/>
        </p:blipFill>
        <p:spPr>
          <a:xfrm>
            <a:off x="3799231" y="-9832"/>
            <a:ext cx="8390017" cy="6858000"/>
          </a:xfrm>
          <a:prstGeom prst="rect">
            <a:avLst/>
          </a:prstGeom>
        </p:spPr>
      </p:pic>
      <p:sp>
        <p:nvSpPr>
          <p:cNvPr id="6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79269" y="1416976"/>
            <a:ext cx="9053290" cy="2729624"/>
          </a:xfrm>
          <a:prstGeom prst="rect">
            <a:avLst/>
          </a:prstGeom>
        </p:spPr>
        <p:txBody>
          <a:bodyPr vert="horz" anchor="ctr" anchorCtr="1"/>
          <a:lstStyle>
            <a:lvl1pPr marL="0" indent="0" algn="ctr">
              <a:buNone/>
              <a:defRPr sz="4000" b="0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/>
              <a:t>Quote or Statement.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579047" y="4570381"/>
            <a:ext cx="9053512" cy="583284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600" b="0" i="1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/>
              <a:t>- Name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300"/>
            <a:ext cx="3623295" cy="640621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1"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5386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Over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9803" y="0"/>
            <a:ext cx="12192000" cy="6224588"/>
          </a:xfrm>
          <a:prstGeom prst="rect">
            <a:avLst/>
          </a:prstGeom>
          <a:pattFill prst="pct5">
            <a:fgClr>
              <a:schemeClr val="accent6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79269" y="802105"/>
            <a:ext cx="9053290" cy="4538393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vert="horz" lIns="457200" tIns="457200" rIns="457200" bIns="640080" anchor="ctr" anchorCtr="1"/>
          <a:lstStyle>
            <a:lvl1pPr marL="0" indent="0" algn="ctr">
              <a:buNone/>
              <a:defRPr sz="4000" b="0" i="0" baseline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/>
              <a:t>Quote or Statement</a:t>
            </a: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579047" y="4570381"/>
            <a:ext cx="9053512" cy="583284"/>
          </a:xfrm>
          <a:prstGeom prst="rect">
            <a:avLst/>
          </a:prstGeom>
          <a:noFill/>
        </p:spPr>
        <p:txBody>
          <a:bodyPr vert="horz"/>
          <a:lstStyle>
            <a:lvl1pPr marL="0" indent="0" algn="ctr">
              <a:buNone/>
              <a:defRPr sz="2600" b="0" i="1" baseline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/>
              <a:t>- Name Name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5" cy="64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3371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Whi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57200"/>
            <a:ext cx="9144000" cy="2468880"/>
          </a:xfrm>
          <a:prstGeom prst="rect">
            <a:avLst/>
          </a:prstGeom>
        </p:spPr>
        <p:txBody>
          <a:bodyPr anchor="b" anchorCtr="0"/>
          <a:lstStyle>
            <a:lvl1pPr algn="ctr">
              <a:buFontTx/>
              <a:buNone/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b="0">
                <a:latin typeface="+mj-lt"/>
                <a:cs typeface="Arial" panose="020B0604020202020204" pitchFamily="34" charset="0"/>
              </a:rPr>
              <a:t>Title Goes Here</a:t>
            </a:r>
            <a:endParaRPr lang="en-US" b="0">
              <a:latin typeface="Arial Black"/>
              <a:cs typeface="Arial" panose="020B0604020202020204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72968"/>
            <a:ext cx="9144000" cy="2084832"/>
          </a:xfrm>
          <a:prstGeom prst="rect">
            <a:avLst/>
          </a:prstGeom>
        </p:spPr>
        <p:txBody>
          <a:bodyPr vert="horz" anchor="t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>
                <a:latin typeface="Georgia" panose="02040502050405020303" pitchFamily="18" charset="0"/>
              </a:rPr>
              <a:t>Subtitle of the Presentation</a:t>
            </a:r>
          </a:p>
        </p:txBody>
      </p:sp>
    </p:spTree>
    <p:extLst>
      <p:ext uri="{BB962C8B-B14F-4D97-AF65-F5344CB8AC3E}">
        <p14:creationId xmlns:p14="http://schemas.microsoft.com/office/powerpoint/2010/main" val="149116430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Red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57200"/>
            <a:ext cx="9144000" cy="2468880"/>
          </a:xfrm>
          <a:prstGeom prst="rect">
            <a:avLst/>
          </a:prstGeom>
        </p:spPr>
        <p:txBody>
          <a:bodyPr anchor="b" anchorCtr="0"/>
          <a:lstStyle>
            <a:lvl1pPr algn="ctr">
              <a:buFontTx/>
              <a:buNone/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b="0">
                <a:latin typeface="+mj-lt"/>
                <a:cs typeface="Arial" panose="020B0604020202020204" pitchFamily="34" charset="0"/>
              </a:rPr>
              <a:t>Title Goes Here</a:t>
            </a:r>
            <a:endParaRPr lang="en-US" b="0">
              <a:latin typeface="Arial Black"/>
              <a:cs typeface="Arial" panose="020B0604020202020204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72968"/>
            <a:ext cx="9144000" cy="2084832"/>
          </a:xfrm>
          <a:prstGeom prst="rect">
            <a:avLst/>
          </a:prstGeom>
        </p:spPr>
        <p:txBody>
          <a:bodyPr vert="horz" anchor="t" anchorCtr="0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latin typeface="Georgia" panose="02040502050405020303" pitchFamily="18" charset="0"/>
              </a:rPr>
              <a:t>Subtitle Goes Here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er -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57200"/>
            <a:ext cx="9144000" cy="2468880"/>
          </a:xfrm>
          <a:prstGeom prst="rect">
            <a:avLst/>
          </a:prstGeom>
        </p:spPr>
        <p:txBody>
          <a:bodyPr anchor="b" anchorCtr="0"/>
          <a:lstStyle>
            <a:lvl1pPr algn="ctr">
              <a:buFontTx/>
              <a:buNone/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b="0">
                <a:latin typeface="+mj-lt"/>
                <a:cs typeface="Arial" panose="020B0604020202020204" pitchFamily="34" charset="0"/>
              </a:rPr>
              <a:t>Title Goes Here</a:t>
            </a:r>
            <a:endParaRPr lang="en-US" b="0">
              <a:latin typeface="Arial Black"/>
              <a:cs typeface="Arial" panose="020B0604020202020204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72968"/>
            <a:ext cx="9144000" cy="846139"/>
          </a:xfrm>
          <a:prstGeom prst="rect">
            <a:avLst/>
          </a:prstGeom>
          <a:ln>
            <a:noFill/>
          </a:ln>
        </p:spPr>
        <p:txBody>
          <a:bodyPr vert="horz" anchor="t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>
                <a:latin typeface="Georgia" panose="02040502050405020303" pitchFamily="18" charset="0"/>
              </a:rPr>
              <a:t>Subtitle of the Presentation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3CDFCEC-9756-A749-8D13-7ACAE468EF9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4663759"/>
            <a:ext cx="9144000" cy="893762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2400" i="1">
                <a:solidFill>
                  <a:schemeClr val="tx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[Name]</a:t>
            </a:r>
          </a:p>
          <a:p>
            <a:pPr lvl="0"/>
            <a:r>
              <a:rPr lang="en-US"/>
              <a:t>[Title]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er - Red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57200"/>
            <a:ext cx="9144000" cy="2468880"/>
          </a:xfrm>
          <a:prstGeom prst="rect">
            <a:avLst/>
          </a:prstGeom>
        </p:spPr>
        <p:txBody>
          <a:bodyPr anchor="b" anchorCtr="0"/>
          <a:lstStyle>
            <a:lvl1pPr algn="ctr">
              <a:buFontTx/>
              <a:buNone/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b="0">
                <a:latin typeface="+mj-lt"/>
                <a:cs typeface="Arial" panose="020B0604020202020204" pitchFamily="34" charset="0"/>
              </a:rPr>
              <a:t>Title Goes Here</a:t>
            </a:r>
            <a:endParaRPr lang="en-US" b="0">
              <a:latin typeface="Arial Black"/>
              <a:cs typeface="Arial" panose="020B0604020202020204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72968"/>
            <a:ext cx="9144000" cy="846139"/>
          </a:xfrm>
          <a:prstGeom prst="rect">
            <a:avLst/>
          </a:prstGeom>
          <a:ln>
            <a:noFill/>
          </a:ln>
        </p:spPr>
        <p:txBody>
          <a:bodyPr vert="horz" anchor="t" anchorCtr="0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latin typeface="Georgia" panose="02040502050405020303" pitchFamily="18" charset="0"/>
              </a:rPr>
              <a:t>Subtitle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E0C70-8A65-D64D-9AE2-C3CCE918C2C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24000" y="4663759"/>
            <a:ext cx="9144000" cy="893762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2400" i="1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[Name]</a:t>
            </a:r>
          </a:p>
          <a:p>
            <a:pPr lvl="0"/>
            <a:r>
              <a:rPr lang="en-US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160290518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 Whi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57200"/>
            <a:ext cx="9144000" cy="2468880"/>
          </a:xfrm>
          <a:prstGeom prst="rect">
            <a:avLst/>
          </a:prstGeom>
        </p:spPr>
        <p:txBody>
          <a:bodyPr anchor="b" anchorCtr="0"/>
          <a:lstStyle>
            <a:lvl1pPr algn="ctr">
              <a:buFontTx/>
              <a:buNone/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b="0">
                <a:latin typeface="+mj-lt"/>
                <a:cs typeface="Arial" panose="020B0604020202020204" pitchFamily="34" charset="0"/>
              </a:rPr>
              <a:t>Title Goes Here</a:t>
            </a:r>
            <a:endParaRPr lang="en-US" b="0">
              <a:latin typeface="Arial Black"/>
              <a:cs typeface="Arial" panose="020B0604020202020204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72968"/>
            <a:ext cx="9144000" cy="2084832"/>
          </a:xfrm>
          <a:prstGeom prst="rect">
            <a:avLst/>
          </a:prstGeom>
        </p:spPr>
        <p:txBody>
          <a:bodyPr vert="horz" anchor="t" anchorCtr="0"/>
          <a:lstStyle>
            <a:lvl1pPr marL="0" indent="0" algn="ctr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>
                <a:latin typeface="Georgia" panose="02040502050405020303" pitchFamily="18" charset="0"/>
              </a:rPr>
              <a:t>Subtitle Goes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CE18CC6-41C8-8648-8EBE-35B49A5791D3}"/>
              </a:ext>
            </a:extLst>
          </p:cNvPr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2">
                <a:lumMod val="75000"/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24CB3250-839C-F347-B156-2C56A84FC7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5" cy="6411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 Re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57200"/>
            <a:ext cx="9144000" cy="2468880"/>
          </a:xfrm>
          <a:prstGeom prst="rect">
            <a:avLst/>
          </a:prstGeom>
        </p:spPr>
        <p:txBody>
          <a:bodyPr anchor="b" anchorCtr="0"/>
          <a:lstStyle>
            <a:lvl1pPr algn="ctr">
              <a:buFontTx/>
              <a:buNone/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b="0">
                <a:latin typeface="+mj-lt"/>
                <a:cs typeface="Arial" panose="020B0604020202020204" pitchFamily="34" charset="0"/>
              </a:rPr>
              <a:t>Title Goes Here</a:t>
            </a:r>
            <a:endParaRPr lang="en-US" b="0">
              <a:latin typeface="Arial Black"/>
              <a:cs typeface="Arial" panose="020B0604020202020204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72968"/>
            <a:ext cx="9144000" cy="2084832"/>
          </a:xfrm>
          <a:prstGeom prst="rect">
            <a:avLst/>
          </a:prstGeom>
        </p:spPr>
        <p:txBody>
          <a:bodyPr vert="horz" anchor="t" anchorCtr="0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latin typeface="Georgia" panose="02040502050405020303" pitchFamily="18" charset="0"/>
              </a:rPr>
              <a:t>Subtitle Goes Here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300"/>
            <a:ext cx="3623295" cy="640621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1"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1550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 - White with Del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7599" y="0"/>
            <a:ext cx="8534401" cy="68580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57200"/>
            <a:ext cx="9144000" cy="2468880"/>
          </a:xfrm>
          <a:prstGeom prst="rect">
            <a:avLst/>
          </a:prstGeom>
        </p:spPr>
        <p:txBody>
          <a:bodyPr anchor="b" anchorCtr="0"/>
          <a:lstStyle>
            <a:lvl1pPr algn="ctr">
              <a:buFontTx/>
              <a:buNone/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 b="0">
                <a:latin typeface="+mj-lt"/>
                <a:cs typeface="Arial" panose="020B0604020202020204" pitchFamily="34" charset="0"/>
              </a:rPr>
              <a:t>Title Goes Here</a:t>
            </a:r>
            <a:endParaRPr lang="en-US" b="0">
              <a:latin typeface="Arial Black"/>
              <a:cs typeface="Arial" panose="020B0604020202020204" pitchFamily="34" charset="0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72968"/>
            <a:ext cx="9144000" cy="2084832"/>
          </a:xfrm>
          <a:prstGeom prst="rect">
            <a:avLst/>
          </a:prstGeom>
        </p:spPr>
        <p:txBody>
          <a:bodyPr vert="horz" anchor="t" anchorCtr="0"/>
          <a:lstStyle>
            <a:lvl1pPr marL="0" indent="0" algn="ctr">
              <a:buFontTx/>
              <a:buNone/>
              <a:defRPr/>
            </a:lvl1pPr>
          </a:lstStyle>
          <a:p>
            <a:r>
              <a:rPr lang="en-US">
                <a:latin typeface="Georgia" panose="02040502050405020303" pitchFamily="18" charset="0"/>
              </a:rPr>
              <a:t>Subtitle of the Presentation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4 - Red with Delt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19" t="35835" r="38457" b="12812"/>
          <a:stretch/>
        </p:blipFill>
        <p:spPr>
          <a:xfrm>
            <a:off x="3391787" y="-9832"/>
            <a:ext cx="8797462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57200"/>
            <a:ext cx="9144000" cy="2468880"/>
          </a:xfrm>
          <a:prstGeom prst="rect">
            <a:avLst/>
          </a:prstGeom>
        </p:spPr>
        <p:txBody>
          <a:bodyPr anchor="b" anchorCtr="0"/>
          <a:lstStyle>
            <a:lvl1pPr algn="ctr">
              <a:buFontTx/>
              <a:buNone/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b="0">
                <a:latin typeface="+mj-lt"/>
                <a:cs typeface="Arial" panose="020B0604020202020204" pitchFamily="34" charset="0"/>
              </a:rPr>
              <a:t>Title Goes Here</a:t>
            </a:r>
            <a:endParaRPr lang="en-US" b="0">
              <a:latin typeface="Arial Black"/>
              <a:cs typeface="Arial" panose="020B0604020202020204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72968"/>
            <a:ext cx="9144000" cy="2084832"/>
          </a:xfrm>
          <a:prstGeom prst="rect">
            <a:avLst/>
          </a:prstGeom>
        </p:spPr>
        <p:txBody>
          <a:bodyPr vert="horz" anchor="t" anchorCtr="0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>
                <a:latin typeface="Georgia" panose="02040502050405020303" pitchFamily="18" charset="0"/>
              </a:rPr>
              <a:t>Subtitle Goes Here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300"/>
            <a:ext cx="3623295" cy="640621"/>
          </a:xfrm>
          <a:prstGeom prst="rect">
            <a:avLst/>
          </a:prstGeom>
        </p:spPr>
      </p:pic>
      <p:cxnSp>
        <p:nvCxnSpPr>
          <p:cNvPr id="13" name="Straight Connector 12"/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1"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6758" y="0"/>
            <a:ext cx="8855242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10652" y="489284"/>
            <a:ext cx="5174512" cy="2468880"/>
          </a:xfrm>
          <a:prstGeom prst="rect">
            <a:avLst/>
          </a:prstGeom>
        </p:spPr>
        <p:txBody>
          <a:bodyPr anchor="b" anchorCtr="0"/>
          <a:lstStyle>
            <a:lvl1pPr algn="l">
              <a:buFontTx/>
              <a:buNone/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b="0">
                <a:latin typeface="+mj-lt"/>
                <a:cs typeface="Arial" panose="020B0604020202020204" pitchFamily="34" charset="0"/>
              </a:rPr>
              <a:t>Section Title</a:t>
            </a:r>
            <a:endParaRPr lang="en-US" b="0">
              <a:latin typeface="Arial Black"/>
              <a:cs typeface="Arial" panose="020B0604020202020204" pitchFamily="34" charset="0"/>
            </a:endParaRP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10652" y="3172968"/>
            <a:ext cx="4411580" cy="2084832"/>
          </a:xfrm>
          <a:prstGeom prst="rect">
            <a:avLst/>
          </a:prstGeom>
        </p:spPr>
        <p:txBody>
          <a:bodyPr vert="horz" anchor="t" anchorCtr="0"/>
          <a:lstStyle>
            <a:lvl1pPr marL="0" indent="0" algn="l">
              <a:buFontTx/>
              <a:buNone/>
              <a:defRPr/>
            </a:lvl1pPr>
          </a:lstStyle>
          <a:p>
            <a:r>
              <a:rPr lang="en-US">
                <a:latin typeface="Georgia" panose="02040502050405020303" pitchFamily="18" charset="0"/>
              </a:rPr>
              <a:t>Section Subtitle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2">
                <a:lumMod val="75000"/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5" cy="6411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2">
                <a:lumMod val="75000"/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6758" y="0"/>
            <a:ext cx="8855242" cy="68580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10652" y="489284"/>
            <a:ext cx="5174512" cy="2468880"/>
          </a:xfrm>
          <a:prstGeom prst="rect">
            <a:avLst/>
          </a:prstGeom>
        </p:spPr>
        <p:txBody>
          <a:bodyPr anchor="b" anchorCtr="0"/>
          <a:lstStyle>
            <a:lvl1pPr algn="l">
              <a:buFontTx/>
              <a:buNone/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b="0">
                <a:latin typeface="+mj-lt"/>
                <a:cs typeface="Arial" panose="020B0604020202020204" pitchFamily="34" charset="0"/>
              </a:rPr>
              <a:t>Section Title</a:t>
            </a:r>
            <a:endParaRPr lang="en-US" b="0">
              <a:latin typeface="Arial Black"/>
              <a:cs typeface="Arial" panose="020B0604020202020204" pitchFamily="34" charset="0"/>
            </a:endParaRP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10652" y="3172968"/>
            <a:ext cx="4411580" cy="2084832"/>
          </a:xfrm>
          <a:prstGeom prst="rect">
            <a:avLst/>
          </a:prstGeom>
        </p:spPr>
        <p:txBody>
          <a:bodyPr vert="horz" anchor="t" anchorCtr="0"/>
          <a:lstStyle>
            <a:lvl1pPr marL="0" indent="0" algn="l">
              <a:buFontTx/>
              <a:buNone/>
              <a:defRPr/>
            </a:lvl1pPr>
          </a:lstStyle>
          <a:p>
            <a:r>
              <a:rPr lang="en-US">
                <a:latin typeface="Georgia" panose="02040502050405020303" pitchFamily="18" charset="0"/>
              </a:rPr>
              <a:t>Section Subtitle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5" cy="6411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5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10652" y="489284"/>
            <a:ext cx="5174512" cy="2468880"/>
          </a:xfrm>
          <a:prstGeom prst="rect">
            <a:avLst/>
          </a:prstGeom>
        </p:spPr>
        <p:txBody>
          <a:bodyPr anchor="b" anchorCtr="0"/>
          <a:lstStyle>
            <a:lvl1pPr algn="l"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b="0">
                <a:latin typeface="+mj-lt"/>
                <a:cs typeface="Arial" panose="020B0604020202020204" pitchFamily="34" charset="0"/>
              </a:rPr>
              <a:t>Section Title</a:t>
            </a:r>
            <a:endParaRPr lang="en-US" b="0">
              <a:latin typeface="Arial Black"/>
              <a:cs typeface="Arial" panose="020B0604020202020204" pitchFamily="34" charset="0"/>
            </a:endParaRPr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10652" y="3172968"/>
            <a:ext cx="4411580" cy="2084832"/>
          </a:xfrm>
          <a:prstGeom prst="rect">
            <a:avLst/>
          </a:prstGeom>
        </p:spPr>
        <p:txBody>
          <a:bodyPr vert="horz" anchor="t" anchorCtr="0"/>
          <a:lstStyle>
            <a:lvl1pPr marL="0" indent="0" algn="l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latin typeface="Georgia" panose="02040502050405020303" pitchFamily="18" charset="0"/>
              </a:rPr>
              <a:t>Section Subtitle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375" t="47811" r="60587" b="27646"/>
          <a:stretch/>
        </p:blipFill>
        <p:spPr>
          <a:xfrm>
            <a:off x="3801983" y="0"/>
            <a:ext cx="8390017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300"/>
            <a:ext cx="3623295" cy="640621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1"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6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57200"/>
            <a:ext cx="9144000" cy="2468880"/>
          </a:xfrm>
          <a:prstGeom prst="rect">
            <a:avLst/>
          </a:prstGeom>
        </p:spPr>
        <p:txBody>
          <a:bodyPr anchor="b" anchorCtr="0"/>
          <a:lstStyle>
            <a:lvl1pPr algn="ctr">
              <a:buFontTx/>
              <a:buNone/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b="0">
                <a:latin typeface="+mj-lt"/>
                <a:cs typeface="Arial" panose="020B0604020202020204" pitchFamily="34" charset="0"/>
              </a:rPr>
              <a:t>Section Title</a:t>
            </a:r>
            <a:endParaRPr lang="en-US" b="0">
              <a:latin typeface="Arial Black"/>
              <a:cs typeface="Arial" panose="020B0604020202020204" pitchFamily="34" charset="0"/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72968"/>
            <a:ext cx="9144000" cy="2084832"/>
          </a:xfrm>
          <a:prstGeom prst="rect">
            <a:avLst/>
          </a:prstGeom>
        </p:spPr>
        <p:txBody>
          <a:bodyPr vert="horz" anchor="t" anchorCtr="0"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latin typeface="Georgia" panose="02040502050405020303" pitchFamily="18" charset="0"/>
              </a:rPr>
              <a:t>Section Subtitle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ctrTitle" hasCustomPrompt="1"/>
          </p:nvPr>
        </p:nvSpPr>
        <p:spPr>
          <a:xfrm>
            <a:off x="418142" y="449179"/>
            <a:ext cx="4763458" cy="2591201"/>
          </a:xfrm>
          <a:prstGeom prst="rect">
            <a:avLst/>
          </a:prstGeom>
        </p:spPr>
        <p:txBody>
          <a:bodyPr anchor="b" anchorCtr="0"/>
          <a:lstStyle>
            <a:lvl1pPr algn="ctr">
              <a:buFontTx/>
              <a:buNone/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b="0">
                <a:latin typeface="Arial Black"/>
                <a:cs typeface="Arial" panose="020B0604020202020204" pitchFamily="34" charset="0"/>
              </a:rPr>
              <a:t>Section</a:t>
            </a:r>
            <a:br>
              <a:rPr lang="en-US" b="0">
                <a:latin typeface="Arial Black"/>
                <a:cs typeface="Arial" panose="020B0604020202020204" pitchFamily="34" charset="0"/>
              </a:rPr>
            </a:br>
            <a:r>
              <a:rPr lang="en-US" b="0">
                <a:latin typeface="Arial Black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8142" y="3287268"/>
            <a:ext cx="4763458" cy="1493279"/>
          </a:xfrm>
          <a:prstGeom prst="rect">
            <a:avLst/>
          </a:prstGeom>
          <a:ln>
            <a:noFill/>
          </a:ln>
        </p:spPr>
        <p:txBody>
          <a:bodyPr vert="horz" anchor="t" anchorCtr="0"/>
          <a:lstStyle>
            <a:lvl1pPr marL="0" indent="0" algn="ctr">
              <a:buFontTx/>
              <a:buNone/>
              <a:defRPr sz="2600"/>
            </a:lvl1pPr>
          </a:lstStyle>
          <a:p>
            <a:r>
              <a:rPr lang="en-US">
                <a:latin typeface="Georgia" panose="02040502050405020303" pitchFamily="18" charset="0"/>
              </a:rPr>
              <a:t>Section Subtitle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5560828" y="0"/>
            <a:ext cx="6631171" cy="6857999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10">
            <a:fgClr>
              <a:schemeClr val="accent6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0" y="1"/>
            <a:ext cx="12192000" cy="3941063"/>
          </a:xfrm>
          <a:prstGeom prst="rect">
            <a:avLst/>
          </a:prstGeom>
          <a:gradFill>
            <a:gsLst>
              <a:gs pos="40000">
                <a:schemeClr val="accent3">
                  <a:lumMod val="0"/>
                  <a:lumOff val="100000"/>
                  <a:alpha val="90000"/>
                </a:schemeClr>
              </a:gs>
              <a:gs pos="98000">
                <a:schemeClr val="bg1">
                  <a:alpha val="0"/>
                  <a:lumMod val="91000"/>
                  <a:lumOff val="9000"/>
                </a:schemeClr>
              </a:gs>
            </a:gsLst>
            <a:lin ang="5400000" scaled="1"/>
          </a:gradFill>
        </p:spPr>
        <p:txBody>
          <a:bodyPr anchor="t"/>
          <a:lstStyle>
            <a:lvl1pPr marL="0" indent="0" algn="r">
              <a:buFontTx/>
              <a:buNone/>
              <a:defRPr sz="800"/>
            </a:lvl1pPr>
            <a:lvl2pPr marL="457200" indent="0" algn="r">
              <a:buFontTx/>
              <a:buNone/>
              <a:defRPr sz="800"/>
            </a:lvl2pPr>
            <a:lvl3pPr marL="914400" indent="0" algn="r">
              <a:buFontTx/>
              <a:buNone/>
              <a:defRPr sz="800"/>
            </a:lvl3pPr>
            <a:lvl4pPr marL="1371600" indent="0" algn="r">
              <a:buFontTx/>
              <a:buNone/>
              <a:defRPr sz="800"/>
            </a:lvl4pPr>
            <a:lvl5pPr marL="1828800" indent="0" algn="r">
              <a:buFontTx/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317500"/>
            <a:ext cx="9144000" cy="1668780"/>
          </a:xfrm>
          <a:prstGeom prst="rect">
            <a:avLst/>
          </a:prstGeom>
        </p:spPr>
        <p:txBody>
          <a:bodyPr anchor="b" anchorCtr="0"/>
          <a:lstStyle>
            <a:lvl1pPr algn="ctr">
              <a:buFontTx/>
              <a:buNone/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b="0">
                <a:latin typeface="Arial Black"/>
                <a:cs typeface="Arial" panose="020B0604020202020204" pitchFamily="34" charset="0"/>
              </a:rPr>
              <a:t>Section</a:t>
            </a:r>
            <a:br>
              <a:rPr lang="en-US" b="0">
                <a:latin typeface="Arial Black"/>
                <a:cs typeface="Arial" panose="020B0604020202020204" pitchFamily="34" charset="0"/>
              </a:rPr>
            </a:br>
            <a:r>
              <a:rPr lang="en-US" b="0">
                <a:latin typeface="Arial Black"/>
                <a:cs typeface="Arial" panose="020B0604020202020204" pitchFamily="34" charset="0"/>
              </a:rPr>
              <a:t>Title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068068"/>
            <a:ext cx="9144000" cy="846139"/>
          </a:xfrm>
          <a:prstGeom prst="rect">
            <a:avLst/>
          </a:prstGeom>
          <a:ln>
            <a:noFill/>
          </a:ln>
        </p:spPr>
        <p:txBody>
          <a:bodyPr vert="horz" anchor="t" anchorCtr="0"/>
          <a:lstStyle>
            <a:lvl1pPr marL="0" indent="0" algn="ctr">
              <a:buFontTx/>
              <a:buNone/>
              <a:defRPr sz="2600"/>
            </a:lvl1pPr>
          </a:lstStyle>
          <a:p>
            <a:r>
              <a:rPr lang="en-US">
                <a:latin typeface="Georgia" panose="02040502050405020303" pitchFamily="18" charset="0"/>
              </a:rPr>
              <a:t>Section Subtitle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Over Pic with Fa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pattFill prst="pct10">
            <a:fgClr>
              <a:schemeClr val="accent6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14" name="Title 2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3941063"/>
          </a:xfrm>
          <a:prstGeom prst="rect">
            <a:avLst/>
          </a:prstGeom>
          <a:gradFill>
            <a:gsLst>
              <a:gs pos="0">
                <a:schemeClr val="accent3">
                  <a:lumMod val="0"/>
                  <a:lumOff val="100000"/>
                  <a:alpha val="82000"/>
                </a:schemeClr>
              </a:gs>
              <a:gs pos="50000">
                <a:schemeClr val="accent3">
                  <a:lumMod val="0"/>
                  <a:lumOff val="100000"/>
                  <a:alpha val="82000"/>
                </a:schemeClr>
              </a:gs>
              <a:gs pos="100000">
                <a:schemeClr val="bg1">
                  <a:alpha val="0"/>
                  <a:lumMod val="91000"/>
                  <a:lumOff val="9000"/>
                </a:schemeClr>
              </a:gs>
            </a:gsLst>
            <a:lin ang="5400000" scaled="0"/>
          </a:gradFill>
        </p:spPr>
        <p:txBody>
          <a:bodyPr/>
          <a:lstStyle>
            <a:lvl1pPr algn="r">
              <a:defRPr sz="200">
                <a:solidFill>
                  <a:schemeClr val="accent6"/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2068068"/>
            <a:ext cx="9144000" cy="846139"/>
          </a:xfrm>
          <a:prstGeom prst="rect">
            <a:avLst/>
          </a:prstGeom>
          <a:ln>
            <a:noFill/>
          </a:ln>
        </p:spPr>
        <p:txBody>
          <a:bodyPr vert="horz" anchor="t" anchorCtr="0"/>
          <a:lstStyle>
            <a:lvl1pPr marL="0" indent="0" algn="ctr">
              <a:buFontTx/>
              <a:buNone/>
              <a:defRPr sz="2600"/>
            </a:lvl1pPr>
          </a:lstStyle>
          <a:p>
            <a:r>
              <a:rPr lang="en-US">
                <a:latin typeface="Georgia" panose="02040502050405020303" pitchFamily="18" charset="0"/>
              </a:rPr>
              <a:t>Section Subtitle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1524000" y="609600"/>
            <a:ext cx="9144000" cy="1300163"/>
          </a:xfrm>
          <a:prstGeom prst="rect">
            <a:avLst/>
          </a:prstGeom>
        </p:spPr>
        <p:txBody>
          <a:bodyPr anchor="b"/>
          <a:lstStyle>
            <a:lvl1pPr marL="0" indent="0" algn="ctr">
              <a:buFontTx/>
              <a:buNone/>
              <a:defRPr sz="4400">
                <a:latin typeface="+mj-lt"/>
              </a:defRPr>
            </a:lvl1pPr>
            <a:lvl2pPr marL="457200" indent="0" algn="ctr">
              <a:buFontTx/>
              <a:buNone/>
              <a:defRPr/>
            </a:lvl2pPr>
            <a:lvl3pPr marL="914400" indent="0" algn="ctr">
              <a:buFontTx/>
              <a:buNone/>
              <a:defRPr/>
            </a:lvl3pPr>
            <a:lvl4pPr marL="1371600" indent="0" algn="ctr">
              <a:buFontTx/>
              <a:buNone/>
              <a:defRPr/>
            </a:lvl4pPr>
            <a:lvl5pPr marL="1828800" indent="0" algn="ctr">
              <a:buFontTx/>
              <a:buNone/>
              <a:defRPr/>
            </a:lvl5pPr>
          </a:lstStyle>
          <a:p>
            <a:pPr lvl="0"/>
            <a:r>
              <a:rPr lang="en-US"/>
              <a:t>Section Title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with Dark 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587" y="0"/>
            <a:ext cx="12190413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975" y="-2"/>
            <a:ext cx="12191025" cy="6858002"/>
          </a:xfrm>
          <a:prstGeom prst="rect">
            <a:avLst/>
          </a:prstGeom>
          <a:solidFill>
            <a:schemeClr val="tx1">
              <a:alpha val="52000"/>
            </a:schemeClr>
          </a:solidFill>
        </p:spPr>
        <p:txBody>
          <a:bodyPr anchor="ctr" anchorCtr="0"/>
          <a:lstStyle>
            <a:lvl1pPr algn="ctr">
              <a:buFontTx/>
              <a:buNone/>
              <a:defRPr/>
            </a:lvl1pPr>
          </a:lstStyle>
          <a:p>
            <a:pPr algn="ctr"/>
            <a:r>
              <a:rPr lang="en-US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Section Title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ext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11839" cy="9144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000" b="0">
                <a:latin typeface="Arial Black"/>
                <a:cs typeface="Arial" panose="020B0604020202020204" pitchFamily="34" charset="0"/>
              </a:rPr>
              <a:t>Headline (single column text</a:t>
            </a:r>
            <a:r>
              <a:rPr lang="en-US" sz="3000">
                <a:latin typeface="Arial Black"/>
                <a:cs typeface="Arial" panose="020B0604020202020204" pitchFamily="34" charset="0"/>
              </a:rPr>
              <a:t>)</a:t>
            </a:r>
            <a:endParaRPr lang="en-US" sz="3000" b="0">
              <a:latin typeface="Arial Black"/>
              <a:cs typeface="Arial" panose="020B0604020202020204" pitchFamily="34" charset="0"/>
            </a:endParaRPr>
          </a:p>
        </p:txBody>
      </p:sp>
      <p:sp>
        <p:nvSpPr>
          <p:cNvPr id="12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0080" y="1488140"/>
            <a:ext cx="10911839" cy="44805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>
                <a:latin typeface="Georgia" panose="02040502050405020303" pitchFamily="18" charset="0"/>
              </a:rPr>
              <a:t>Text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t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with Headlin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640080" y="457201"/>
            <a:ext cx="4131945" cy="1380743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 sz="3000" b="0">
                <a:latin typeface="Arial Black"/>
                <a:cs typeface="Arial" panose="020B0604020202020204" pitchFamily="34" charset="0"/>
              </a:rPr>
              <a:t>Image headline </a:t>
            </a:r>
            <a:br>
              <a:rPr lang="en-US" sz="3000" b="0">
                <a:latin typeface="Arial Black"/>
                <a:cs typeface="Arial" panose="020B0604020202020204" pitchFamily="34" charset="0"/>
              </a:rPr>
            </a:br>
            <a:r>
              <a:rPr lang="en-US" sz="3000" b="0">
                <a:latin typeface="Arial Black"/>
                <a:cs typeface="Arial" panose="020B0604020202020204" pitchFamily="34" charset="0"/>
              </a:rPr>
              <a:t>or 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half" idx="2" hasCustomPrompt="1"/>
          </p:nvPr>
        </p:nvSpPr>
        <p:spPr>
          <a:xfrm>
            <a:off x="640080" y="2057400"/>
            <a:ext cx="4131945" cy="39044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600"/>
            </a:lvl1pPr>
          </a:lstStyle>
          <a:p>
            <a:r>
              <a:rPr lang="en-US">
                <a:latin typeface="Georgia" panose="02040502050405020303" pitchFamily="18" charset="0"/>
              </a:rPr>
              <a:t>Longer caption for image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002213" y="457200"/>
            <a:ext cx="6546850" cy="5505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- Video (4x3) with Headlin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640080" y="457201"/>
            <a:ext cx="3316623" cy="1380743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 sz="3000" b="0">
                <a:latin typeface="Arial Black"/>
                <a:cs typeface="Arial" panose="020B0604020202020204" pitchFamily="34" charset="0"/>
              </a:rPr>
              <a:t>Image headline </a:t>
            </a:r>
            <a:br>
              <a:rPr lang="en-US" sz="3000" b="0">
                <a:latin typeface="Arial Black"/>
                <a:cs typeface="Arial" panose="020B0604020202020204" pitchFamily="34" charset="0"/>
              </a:rPr>
            </a:br>
            <a:r>
              <a:rPr lang="en-US" sz="3000" b="0">
                <a:latin typeface="Arial Black"/>
                <a:cs typeface="Arial" panose="020B0604020202020204" pitchFamily="34" charset="0"/>
              </a:rPr>
              <a:t>or 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half" idx="2" hasCustomPrompt="1"/>
          </p:nvPr>
        </p:nvSpPr>
        <p:spPr>
          <a:xfrm>
            <a:off x="640080" y="2057400"/>
            <a:ext cx="3316623" cy="39044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600"/>
            </a:lvl1pPr>
          </a:lstStyle>
          <a:p>
            <a:r>
              <a:rPr lang="en-US">
                <a:latin typeface="Georgia" panose="02040502050405020303" pitchFamily="18" charset="0"/>
              </a:rPr>
              <a:t>Longer caption for image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91237A3C-C488-6C44-9BB9-C3A1D9ACC88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218432" y="457200"/>
            <a:ext cx="7333488" cy="55046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the Video Icon to add a video</a:t>
            </a:r>
          </a:p>
        </p:txBody>
      </p:sp>
    </p:spTree>
    <p:extLst>
      <p:ext uri="{BB962C8B-B14F-4D97-AF65-F5344CB8AC3E}">
        <p14:creationId xmlns:p14="http://schemas.microsoft.com/office/powerpoint/2010/main" val="165959942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- Video (16x9) with Headlin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 hasCustomPrompt="1"/>
          </p:nvPr>
        </p:nvSpPr>
        <p:spPr>
          <a:xfrm>
            <a:off x="640080" y="457202"/>
            <a:ext cx="10911840" cy="363194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 sz="3000" b="0">
                <a:latin typeface="Arial Black"/>
                <a:cs typeface="Arial" panose="020B0604020202020204" pitchFamily="34" charset="0"/>
              </a:rPr>
              <a:t>Video headline or title</a:t>
            </a:r>
          </a:p>
        </p:txBody>
      </p:sp>
      <p:sp>
        <p:nvSpPr>
          <p:cNvPr id="5" name="Content Placeholder 5">
            <a:extLst>
              <a:ext uri="{FF2B5EF4-FFF2-40B4-BE49-F238E27FC236}">
                <a16:creationId xmlns:a16="http://schemas.microsoft.com/office/drawing/2014/main" id="{91237A3C-C488-6C44-9BB9-C3A1D9ACC883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1793691" y="1120581"/>
            <a:ext cx="8604618" cy="484130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the Video Icon to add a video</a:t>
            </a:r>
          </a:p>
        </p:txBody>
      </p:sp>
    </p:spTree>
    <p:extLst>
      <p:ext uri="{BB962C8B-B14F-4D97-AF65-F5344CB8AC3E}">
        <p14:creationId xmlns:p14="http://schemas.microsoft.com/office/powerpoint/2010/main" val="389015796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ger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title" hasCustomPrompt="1"/>
          </p:nvPr>
        </p:nvSpPr>
        <p:spPr>
          <a:xfrm>
            <a:off x="640081" y="457201"/>
            <a:ext cx="3648456" cy="1380743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 sz="3000" b="0">
                <a:latin typeface="Arial Black"/>
                <a:cs typeface="Arial" panose="020B0604020202020204" pitchFamily="34" charset="0"/>
              </a:rPr>
              <a:t>Short headline </a:t>
            </a:r>
            <a:br>
              <a:rPr lang="en-US" sz="3000" b="0">
                <a:latin typeface="Arial Black"/>
                <a:cs typeface="Arial" panose="020B0604020202020204" pitchFamily="34" charset="0"/>
              </a:rPr>
            </a:br>
            <a:r>
              <a:rPr lang="en-US" sz="3000" b="0">
                <a:latin typeface="Arial Black"/>
                <a:cs typeface="Arial" panose="020B0604020202020204" pitchFamily="34" charset="0"/>
              </a:rPr>
              <a:t>or title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half" idx="2" hasCustomPrompt="1"/>
          </p:nvPr>
        </p:nvSpPr>
        <p:spPr>
          <a:xfrm>
            <a:off x="640081" y="2057400"/>
            <a:ext cx="3648456" cy="39044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600" baseline="0"/>
            </a:lvl1pPr>
          </a:lstStyle>
          <a:p>
            <a:r>
              <a:rPr lang="en-US">
                <a:latin typeface="Georgia" panose="02040502050405020303" pitchFamily="18" charset="0"/>
              </a:rPr>
              <a:t>Text or Bullets go here</a:t>
            </a:r>
          </a:p>
        </p:txBody>
      </p:sp>
    </p:spTree>
    <p:extLst>
      <p:ext uri="{BB962C8B-B14F-4D97-AF65-F5344CB8AC3E}">
        <p14:creationId xmlns:p14="http://schemas.microsoft.com/office/powerpoint/2010/main" val="113903317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Char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11839" cy="9144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000" b="0">
                <a:latin typeface="Arial Black"/>
                <a:cs typeface="Arial" panose="020B0604020202020204" pitchFamily="34" charset="0"/>
              </a:rPr>
              <a:t>Chart Headline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11839" cy="9144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000" b="0">
                <a:latin typeface="Arial Black"/>
                <a:cs typeface="Arial" panose="020B0604020202020204" pitchFamily="34" charset="0"/>
              </a:rPr>
              <a:t>Chart Headline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0080" y="1488140"/>
            <a:ext cx="2651760" cy="44805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>
                <a:latin typeface="Georgia" panose="02040502050405020303" pitchFamily="18" charset="0"/>
              </a:rPr>
              <a:t>Text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Line Char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11839" cy="9144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000" b="0">
                <a:latin typeface="Arial Black"/>
                <a:cs typeface="Arial" panose="020B0604020202020204" pitchFamily="34" charset="0"/>
              </a:rPr>
              <a:t>Headline (single column text</a:t>
            </a:r>
            <a:r>
              <a:rPr lang="en-US" sz="3000">
                <a:latin typeface="Arial Black"/>
                <a:cs typeface="Arial" panose="020B0604020202020204" pitchFamily="34" charset="0"/>
              </a:rPr>
              <a:t>)</a:t>
            </a:r>
            <a:endParaRPr lang="en-US" sz="3000" b="0">
              <a:latin typeface="Arial Black"/>
              <a:cs typeface="Arial" panose="020B0604020202020204" pitchFamily="34" charset="0"/>
            </a:endParaRPr>
          </a:p>
        </p:txBody>
      </p:sp>
      <p:sp>
        <p:nvSpPr>
          <p:cNvPr id="12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0081" y="1488140"/>
            <a:ext cx="2615184" cy="448056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>
                <a:latin typeface="Georgia" panose="02040502050405020303" pitchFamily="18" charset="0"/>
              </a:rPr>
              <a:t>Text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Line Char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11839" cy="9144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000" b="0">
                <a:latin typeface="Arial Black"/>
                <a:cs typeface="Arial" panose="020B0604020202020204" pitchFamily="34" charset="0"/>
              </a:rPr>
              <a:t>Headline (single column text</a:t>
            </a:r>
            <a:r>
              <a:rPr lang="en-US" sz="3000">
                <a:latin typeface="Arial Black"/>
                <a:cs typeface="Arial" panose="020B0604020202020204" pitchFamily="34" charset="0"/>
              </a:rPr>
              <a:t>)</a:t>
            </a:r>
            <a:endParaRPr lang="en-US" sz="3000" b="0">
              <a:latin typeface="Arial Black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Line Graph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11839" cy="914400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3000" b="0">
                <a:latin typeface="Arial Black"/>
                <a:cs typeface="Arial" panose="020B0604020202020204" pitchFamily="34" charset="0"/>
              </a:rPr>
              <a:t>Headline (single column text</a:t>
            </a:r>
            <a:r>
              <a:rPr lang="en-US" sz="3000">
                <a:latin typeface="Arial Black"/>
                <a:cs typeface="Arial" panose="020B0604020202020204" pitchFamily="34" charset="0"/>
              </a:rPr>
              <a:t>)</a:t>
            </a:r>
            <a:endParaRPr lang="en-US" sz="3000" b="0">
              <a:latin typeface="Arial Black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Map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640080" y="457201"/>
            <a:ext cx="4131945" cy="1380743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 sz="3000" b="0">
                <a:latin typeface="Arial Black"/>
                <a:cs typeface="Arial" panose="020B0604020202020204" pitchFamily="34" charset="0"/>
              </a:rPr>
              <a:t>Image headline </a:t>
            </a:r>
            <a:br>
              <a:rPr lang="en-US" sz="3000" b="0">
                <a:latin typeface="Arial Black"/>
                <a:cs typeface="Arial" panose="020B0604020202020204" pitchFamily="34" charset="0"/>
              </a:rPr>
            </a:br>
            <a:r>
              <a:rPr lang="en-US" sz="3000" b="0">
                <a:latin typeface="Arial Black"/>
                <a:cs typeface="Arial" panose="020B0604020202020204" pitchFamily="34" charset="0"/>
              </a:rPr>
              <a:t>or 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half" idx="2" hasCustomPrompt="1"/>
          </p:nvPr>
        </p:nvSpPr>
        <p:spPr>
          <a:xfrm>
            <a:off x="640080" y="2057400"/>
            <a:ext cx="4131945" cy="390448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600"/>
            </a:lvl1pPr>
          </a:lstStyle>
          <a:p>
            <a:r>
              <a:rPr lang="en-US">
                <a:latin typeface="Georgia" panose="02040502050405020303" pitchFamily="18" charset="0"/>
              </a:rPr>
              <a:t>Longer caption for image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Map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640080" y="457201"/>
            <a:ext cx="4131945" cy="1380743"/>
          </a:xfrm>
          <a:prstGeom prst="rect">
            <a:avLst/>
          </a:prstGeom>
        </p:spPr>
        <p:txBody>
          <a:bodyPr anchor="t" anchorCtr="0"/>
          <a:lstStyle/>
          <a:p>
            <a:r>
              <a:rPr lang="en-US" sz="3000" b="0">
                <a:latin typeface="Arial Black"/>
                <a:cs typeface="Arial" panose="020B0604020202020204" pitchFamily="34" charset="0"/>
              </a:rPr>
              <a:t>Image headline </a:t>
            </a:r>
            <a:br>
              <a:rPr lang="en-US" sz="3000" b="0">
                <a:latin typeface="Arial Black"/>
                <a:cs typeface="Arial" panose="020B0604020202020204" pitchFamily="34" charset="0"/>
              </a:rPr>
            </a:br>
            <a:r>
              <a:rPr lang="en-US" sz="3000" b="0">
                <a:latin typeface="Arial Black"/>
                <a:cs typeface="Arial" panose="020B0604020202020204" pitchFamily="34" charset="0"/>
              </a:rPr>
              <a:t>or title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640080" y="2057400"/>
            <a:ext cx="4131945" cy="39044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latin typeface="Georgia" charset="0"/>
                <a:ea typeface="Georgia" charset="0"/>
                <a:cs typeface="Georgia" charset="0"/>
              </a:defRPr>
            </a:lvl1pPr>
          </a:lstStyle>
          <a:p>
            <a:r>
              <a:rPr lang="en-US" sz="1600"/>
              <a:t>Programs in every county of New York State and the 5 boroughs of New York City</a:t>
            </a:r>
          </a:p>
          <a:p>
            <a:r>
              <a:rPr lang="en-US" sz="1600"/>
              <a:t>57 learning centers across New York State</a:t>
            </a:r>
          </a:p>
          <a:p>
            <a:r>
              <a:rPr lang="en-US" sz="1600"/>
              <a:t>Reaches over 16 million people each year</a:t>
            </a:r>
          </a:p>
          <a:p>
            <a:r>
              <a:rPr lang="en-US" sz="1600"/>
              <a:t>Employs ~1,000 staff and educators</a:t>
            </a:r>
          </a:p>
          <a:p>
            <a:r>
              <a:rPr lang="en-US" sz="1600"/>
              <a:t>Relies on 45,000 volunteers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3F262E-537F-124C-BDD4-11A8F79FFD9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227064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with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5" cy="64115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0" y="152400"/>
            <a:ext cx="12192000" cy="1173480"/>
          </a:xfrm>
          <a:prstGeom prst="rect">
            <a:avLst/>
          </a:prstGeom>
        </p:spPr>
        <p:txBody>
          <a:bodyPr anchor="b" anchorCtr="0"/>
          <a:lstStyle>
            <a:lvl1pPr algn="ctr">
              <a:buFontTx/>
              <a:buNone/>
              <a:defRPr sz="4400" baseline="0">
                <a:solidFill>
                  <a:schemeClr val="tx1"/>
                </a:solidFill>
              </a:defRPr>
            </a:lvl1pPr>
          </a:lstStyle>
          <a:p>
            <a:r>
              <a:rPr lang="en-US" b="0">
                <a:latin typeface="Arial Black"/>
                <a:cs typeface="Arial" panose="020B0604020202020204" pitchFamily="34" charset="0"/>
              </a:rPr>
              <a:t>Title Goes Here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1478280"/>
            <a:ext cx="12192000" cy="1146048"/>
          </a:xfrm>
          <a:prstGeom prst="rect">
            <a:avLst/>
          </a:prstGeom>
          <a:solidFill>
            <a:schemeClr val="bg1">
              <a:alpha val="67000"/>
            </a:schemeClr>
          </a:solidFill>
        </p:spPr>
        <p:txBody>
          <a:bodyPr anchor="ctr" anchorCtr="0">
            <a:noAutofit/>
          </a:bodyPr>
          <a:lstStyle>
            <a:lvl1pPr>
              <a:defRPr sz="2000" b="1" i="0" baseline="0"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marL="0" indent="0" algn="ctr" fontAlgn="t">
              <a:lnSpc>
                <a:spcPct val="100000"/>
              </a:lnSpc>
              <a:buNone/>
            </a:pPr>
            <a:r>
              <a:rPr lang="en-US" sz="1800">
                <a:solidFill>
                  <a:schemeClr val="tx1"/>
                </a:solidFill>
              </a:rPr>
              <a:t>Students get make-or-break agribusiness experience by managing and operating </a:t>
            </a:r>
            <a:br>
              <a:rPr lang="en-US" sz="1800">
                <a:solidFill>
                  <a:schemeClr val="tx1"/>
                </a:solidFill>
              </a:rPr>
            </a:br>
            <a:r>
              <a:rPr lang="en-US" sz="1800">
                <a:solidFill>
                  <a:schemeClr val="tx1"/>
                </a:solidFill>
              </a:rPr>
              <a:t>the 12-acre Dilmun Hill Farm.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830EBE-282C-3E40-A8B2-9E822E1127C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9812"/>
            <a:ext cx="12192000" cy="619722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5" cy="64115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0" y="152400"/>
            <a:ext cx="12192000" cy="1511808"/>
          </a:xfrm>
          <a:prstGeom prst="rect">
            <a:avLst/>
          </a:prstGeom>
        </p:spPr>
        <p:txBody>
          <a:bodyPr anchor="b" anchorCtr="0"/>
          <a:lstStyle>
            <a:lvl1pPr algn="ctr">
              <a:buFontTx/>
              <a:buNone/>
              <a:defRPr sz="4400" baseline="0">
                <a:solidFill>
                  <a:schemeClr val="tx1"/>
                </a:solidFill>
              </a:defRPr>
            </a:lvl1pPr>
          </a:lstStyle>
          <a:p>
            <a:r>
              <a:rPr lang="en-US" b="0">
                <a:latin typeface="Arial Black"/>
                <a:cs typeface="Arial" panose="020B0604020202020204" pitchFamily="34" charset="0"/>
              </a:rPr>
              <a:t>Short Title Goes Here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" hasCustomPrompt="1"/>
          </p:nvPr>
        </p:nvSpPr>
        <p:spPr>
          <a:xfrm>
            <a:off x="0" y="4080510"/>
            <a:ext cx="12192000" cy="166878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anchor="ctr" anchorCtr="1"/>
          <a:lstStyle>
            <a:lvl1pPr>
              <a:buFontTx/>
              <a:buNone/>
              <a:defRPr/>
            </a:lvl1pPr>
          </a:lstStyle>
          <a:p>
            <a:pPr marL="0" indent="0" algn="ctr">
              <a:buNone/>
            </a:pPr>
            <a:r>
              <a:rPr lang="en-US"/>
              <a:t>Add text here.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79269" y="1416976"/>
            <a:ext cx="9053290" cy="2729624"/>
          </a:xfrm>
          <a:prstGeom prst="rect">
            <a:avLst/>
          </a:prstGeom>
        </p:spPr>
        <p:txBody>
          <a:bodyPr vert="horz" anchor="ctr" anchorCtr="1"/>
          <a:lstStyle>
            <a:lvl1pPr marL="0" indent="0" algn="ctr">
              <a:buNone/>
              <a:defRPr sz="4000" b="0" i="0" baseline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/>
              <a:t>Quote or Statement.</a:t>
            </a:r>
          </a:p>
        </p:txBody>
      </p:sp>
      <p:sp>
        <p:nvSpPr>
          <p:cNvPr id="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579047" y="4570381"/>
            <a:ext cx="9053512" cy="583284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600" b="0" i="1" baseline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/>
              <a:t>- Name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2">
                <a:lumMod val="75000"/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6" cy="6411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1 Red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79269" y="1416976"/>
            <a:ext cx="9053290" cy="2729624"/>
          </a:xfrm>
          <a:prstGeom prst="rect">
            <a:avLst/>
          </a:prstGeom>
        </p:spPr>
        <p:txBody>
          <a:bodyPr vert="horz" anchor="ctr" anchorCtr="1"/>
          <a:lstStyle>
            <a:lvl1pPr marL="0" indent="0" algn="ctr">
              <a:buNone/>
              <a:defRPr sz="4000" b="0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/>
              <a:t>Quote or Statement.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579047" y="4570381"/>
            <a:ext cx="9053512" cy="583284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600" b="0" i="1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/>
              <a:t>- Name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300"/>
            <a:ext cx="3623295" cy="640621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1"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6214" y="0"/>
            <a:ext cx="7505786" cy="6858000"/>
          </a:xfrm>
          <a:prstGeom prst="rect">
            <a:avLst/>
          </a:prstGeom>
        </p:spPr>
      </p:pic>
      <p:sp>
        <p:nvSpPr>
          <p:cNvPr id="6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79269" y="1416976"/>
            <a:ext cx="9053290" cy="2729624"/>
          </a:xfrm>
          <a:prstGeom prst="rect">
            <a:avLst/>
          </a:prstGeom>
        </p:spPr>
        <p:txBody>
          <a:bodyPr vert="horz" anchor="ctr" anchorCtr="1"/>
          <a:lstStyle>
            <a:lvl1pPr marL="0" indent="0" algn="ctr">
              <a:buNone/>
              <a:defRPr sz="4000" b="0" i="0" baseline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/>
              <a:t>Quote or Statement.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579047" y="4570381"/>
            <a:ext cx="9053512" cy="583284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600" b="0" i="1" baseline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/>
              <a:t>- Name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2">
                <a:lumMod val="75000"/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6" cy="6411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86214" y="0"/>
            <a:ext cx="7505786" cy="6858000"/>
          </a:xfrm>
          <a:prstGeom prst="rect">
            <a:avLst/>
          </a:prstGeom>
        </p:spPr>
      </p:pic>
      <p:sp>
        <p:nvSpPr>
          <p:cNvPr id="6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22339" y="1063256"/>
            <a:ext cx="6352619" cy="3323974"/>
          </a:xfrm>
          <a:prstGeom prst="rect">
            <a:avLst/>
          </a:prstGeom>
        </p:spPr>
        <p:txBody>
          <a:bodyPr vert="horz" anchor="ctr" anchorCtr="1"/>
          <a:lstStyle>
            <a:lvl1pPr marL="0" indent="0" algn="ctr">
              <a:buNone/>
              <a:defRPr sz="4000" b="0" i="0" baseline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/>
              <a:t>Quote or Statement.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622339" y="4811011"/>
            <a:ext cx="4864061" cy="583284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600" b="0" i="1" baseline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/>
              <a:t>- Name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2">
                <a:lumMod val="75000"/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6" cy="6411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991" r="-780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79269" y="1416976"/>
            <a:ext cx="9053290" cy="2729624"/>
          </a:xfrm>
          <a:prstGeom prst="rect">
            <a:avLst/>
          </a:prstGeom>
        </p:spPr>
        <p:txBody>
          <a:bodyPr vert="horz" anchor="ctr" anchorCtr="1"/>
          <a:lstStyle>
            <a:lvl1pPr marL="0" indent="0" algn="ctr">
              <a:buNone/>
              <a:defRPr sz="4000" b="0" i="0" baseline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/>
              <a:t>Quote or Statement.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579047" y="4570381"/>
            <a:ext cx="9053512" cy="583284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600" b="0" i="1" baseline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/>
              <a:t>- Name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2">
                <a:lumMod val="75000"/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6" cy="64115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6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alphaModFix amt="4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992" t="21488" r="28839" b="3903"/>
          <a:stretch/>
        </p:blipFill>
        <p:spPr>
          <a:xfrm>
            <a:off x="3799231" y="-9832"/>
            <a:ext cx="8390017" cy="6858000"/>
          </a:xfrm>
          <a:prstGeom prst="rect">
            <a:avLst/>
          </a:prstGeom>
        </p:spPr>
      </p:pic>
      <p:sp>
        <p:nvSpPr>
          <p:cNvPr id="6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79269" y="1416976"/>
            <a:ext cx="9053290" cy="2729624"/>
          </a:xfrm>
          <a:prstGeom prst="rect">
            <a:avLst/>
          </a:prstGeom>
        </p:spPr>
        <p:txBody>
          <a:bodyPr vert="horz" anchor="ctr" anchorCtr="1"/>
          <a:lstStyle>
            <a:lvl1pPr marL="0" indent="0" algn="ctr">
              <a:buNone/>
              <a:defRPr sz="4000" b="0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/>
              <a:t>Quote or Statement.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579047" y="4570381"/>
            <a:ext cx="9053512" cy="583284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600" b="0" i="1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/>
              <a:t>- Name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300"/>
            <a:ext cx="3623295" cy="640621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1"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79269" y="802105"/>
            <a:ext cx="9053290" cy="4538393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vert="horz" lIns="457200" tIns="457200" rIns="457200" bIns="640080" anchor="ctr" anchorCtr="1"/>
          <a:lstStyle>
            <a:lvl1pPr marL="0" indent="0" algn="ctr">
              <a:buNone/>
              <a:defRPr sz="4000" b="0" i="0" baseline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/>
              <a:t>Quote or Statement</a:t>
            </a: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579047" y="4570381"/>
            <a:ext cx="9053512" cy="583284"/>
          </a:xfrm>
          <a:prstGeom prst="rect">
            <a:avLst/>
          </a:prstGeom>
          <a:noFill/>
        </p:spPr>
        <p:txBody>
          <a:bodyPr vert="horz"/>
          <a:lstStyle>
            <a:lvl1pPr marL="0" indent="0" algn="ctr">
              <a:buNone/>
              <a:defRPr sz="2600" b="0" i="1" baseline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/>
              <a:t>- Name Name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5" cy="641154"/>
          </a:xfrm>
          <a:prstGeom prst="rect">
            <a:avLst/>
          </a:prstGeom>
        </p:spPr>
      </p:pic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5E600F2-346D-6B4A-9CFE-25F53CF75CB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1"/>
            <a:ext cx="12192000" cy="6207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Over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9803" y="0"/>
            <a:ext cx="12192000" cy="6224588"/>
          </a:xfrm>
          <a:prstGeom prst="rect">
            <a:avLst/>
          </a:prstGeom>
          <a:pattFill prst="pct5">
            <a:fgClr>
              <a:schemeClr val="accent6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79269" y="802105"/>
            <a:ext cx="9053290" cy="4538393"/>
          </a:xfrm>
          <a:prstGeom prst="rect">
            <a:avLst/>
          </a:prstGeom>
          <a:solidFill>
            <a:schemeClr val="bg1">
              <a:alpha val="75000"/>
            </a:schemeClr>
          </a:solidFill>
        </p:spPr>
        <p:txBody>
          <a:bodyPr vert="horz" lIns="457200" tIns="457200" rIns="457200" bIns="640080" anchor="ctr" anchorCtr="1"/>
          <a:lstStyle>
            <a:lvl1pPr marL="0" indent="0" algn="ctr">
              <a:buNone/>
              <a:defRPr sz="4000" b="0" i="0" baseline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/>
              <a:t>Quote or Statement</a:t>
            </a: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579047" y="4570381"/>
            <a:ext cx="9053512" cy="583284"/>
          </a:xfrm>
          <a:prstGeom prst="rect">
            <a:avLst/>
          </a:prstGeom>
          <a:noFill/>
        </p:spPr>
        <p:txBody>
          <a:bodyPr vert="horz"/>
          <a:lstStyle>
            <a:lvl1pPr marL="0" indent="0" algn="ctr">
              <a:buNone/>
              <a:defRPr sz="2600" b="0" i="1" baseline="0">
                <a:solidFill>
                  <a:schemeClr val="tx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/>
              <a:t>- Name Name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5" cy="64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67571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 Wedge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-2659" y="-10631"/>
            <a:ext cx="12193034" cy="6873946"/>
          </a:xfrm>
          <a:custGeom>
            <a:avLst/>
            <a:gdLst>
              <a:gd name="connsiteX0" fmla="*/ 0 w 12192000"/>
              <a:gd name="connsiteY0" fmla="*/ 3429000 h 6858000"/>
              <a:gd name="connsiteX1" fmla="*/ 1714500 w 12192000"/>
              <a:gd name="connsiteY1" fmla="*/ 2 h 6858000"/>
              <a:gd name="connsiteX2" fmla="*/ 10477500 w 12192000"/>
              <a:gd name="connsiteY2" fmla="*/ 2 h 6858000"/>
              <a:gd name="connsiteX3" fmla="*/ 12192000 w 12192000"/>
              <a:gd name="connsiteY3" fmla="*/ 3429000 h 6858000"/>
              <a:gd name="connsiteX4" fmla="*/ 10477500 w 12192000"/>
              <a:gd name="connsiteY4" fmla="*/ 6857998 h 6858000"/>
              <a:gd name="connsiteX5" fmla="*/ 1714500 w 12192000"/>
              <a:gd name="connsiteY5" fmla="*/ 6857998 h 6858000"/>
              <a:gd name="connsiteX6" fmla="*/ 0 w 12192000"/>
              <a:gd name="connsiteY6" fmla="*/ 3429000 h 6858000"/>
              <a:gd name="connsiteX0" fmla="*/ 0 w 12192000"/>
              <a:gd name="connsiteY0" fmla="*/ 3439631 h 6868629"/>
              <a:gd name="connsiteX1" fmla="*/ 1714500 w 12192000"/>
              <a:gd name="connsiteY1" fmla="*/ 10633 h 6868629"/>
              <a:gd name="connsiteX2" fmla="*/ 12189342 w 12192000"/>
              <a:gd name="connsiteY2" fmla="*/ 0 h 6868629"/>
              <a:gd name="connsiteX3" fmla="*/ 12192000 w 12192000"/>
              <a:gd name="connsiteY3" fmla="*/ 3439631 h 6868629"/>
              <a:gd name="connsiteX4" fmla="*/ 10477500 w 12192000"/>
              <a:gd name="connsiteY4" fmla="*/ 6868629 h 6868629"/>
              <a:gd name="connsiteX5" fmla="*/ 1714500 w 12192000"/>
              <a:gd name="connsiteY5" fmla="*/ 6868629 h 6868629"/>
              <a:gd name="connsiteX6" fmla="*/ 0 w 12192000"/>
              <a:gd name="connsiteY6" fmla="*/ 3439631 h 6868629"/>
              <a:gd name="connsiteX0" fmla="*/ 0 w 12189342"/>
              <a:gd name="connsiteY0" fmla="*/ 3439631 h 6868629"/>
              <a:gd name="connsiteX1" fmla="*/ 1714500 w 12189342"/>
              <a:gd name="connsiteY1" fmla="*/ 10633 h 6868629"/>
              <a:gd name="connsiteX2" fmla="*/ 12189342 w 12189342"/>
              <a:gd name="connsiteY2" fmla="*/ 0 h 6868629"/>
              <a:gd name="connsiteX3" fmla="*/ 12181368 w 12189342"/>
              <a:gd name="connsiteY3" fmla="*/ 3949993 h 6868629"/>
              <a:gd name="connsiteX4" fmla="*/ 10477500 w 12189342"/>
              <a:gd name="connsiteY4" fmla="*/ 6868629 h 6868629"/>
              <a:gd name="connsiteX5" fmla="*/ 1714500 w 12189342"/>
              <a:gd name="connsiteY5" fmla="*/ 6868629 h 6868629"/>
              <a:gd name="connsiteX6" fmla="*/ 0 w 12189342"/>
              <a:gd name="connsiteY6" fmla="*/ 3439631 h 6868629"/>
              <a:gd name="connsiteX0" fmla="*/ 7975 w 12197317"/>
              <a:gd name="connsiteY0" fmla="*/ 3439631 h 6889895"/>
              <a:gd name="connsiteX1" fmla="*/ 1722475 w 12197317"/>
              <a:gd name="connsiteY1" fmla="*/ 10633 h 6889895"/>
              <a:gd name="connsiteX2" fmla="*/ 12197317 w 12197317"/>
              <a:gd name="connsiteY2" fmla="*/ 0 h 6889895"/>
              <a:gd name="connsiteX3" fmla="*/ 12189343 w 12197317"/>
              <a:gd name="connsiteY3" fmla="*/ 3949993 h 6889895"/>
              <a:gd name="connsiteX4" fmla="*/ 10485475 w 12197317"/>
              <a:gd name="connsiteY4" fmla="*/ 6868629 h 6889895"/>
              <a:gd name="connsiteX5" fmla="*/ 0 w 12197317"/>
              <a:gd name="connsiteY5" fmla="*/ 6889895 h 6889895"/>
              <a:gd name="connsiteX6" fmla="*/ 7975 w 12197317"/>
              <a:gd name="connsiteY6" fmla="*/ 3439631 h 6889895"/>
              <a:gd name="connsiteX0" fmla="*/ 7975 w 12197317"/>
              <a:gd name="connsiteY0" fmla="*/ 3343938 h 6889895"/>
              <a:gd name="connsiteX1" fmla="*/ 1722475 w 12197317"/>
              <a:gd name="connsiteY1" fmla="*/ 10633 h 6889895"/>
              <a:gd name="connsiteX2" fmla="*/ 12197317 w 12197317"/>
              <a:gd name="connsiteY2" fmla="*/ 0 h 6889895"/>
              <a:gd name="connsiteX3" fmla="*/ 12189343 w 12197317"/>
              <a:gd name="connsiteY3" fmla="*/ 3949993 h 6889895"/>
              <a:gd name="connsiteX4" fmla="*/ 10485475 w 12197317"/>
              <a:gd name="connsiteY4" fmla="*/ 6868629 h 6889895"/>
              <a:gd name="connsiteX5" fmla="*/ 0 w 12197317"/>
              <a:gd name="connsiteY5" fmla="*/ 6889895 h 6889895"/>
              <a:gd name="connsiteX6" fmla="*/ 7975 w 12197317"/>
              <a:gd name="connsiteY6" fmla="*/ 3343938 h 6889895"/>
              <a:gd name="connsiteX0" fmla="*/ 7975 w 12197317"/>
              <a:gd name="connsiteY0" fmla="*/ 3343938 h 6889895"/>
              <a:gd name="connsiteX1" fmla="*/ 1935126 w 12197317"/>
              <a:gd name="connsiteY1" fmla="*/ 10633 h 6889895"/>
              <a:gd name="connsiteX2" fmla="*/ 12197317 w 12197317"/>
              <a:gd name="connsiteY2" fmla="*/ 0 h 6889895"/>
              <a:gd name="connsiteX3" fmla="*/ 12189343 w 12197317"/>
              <a:gd name="connsiteY3" fmla="*/ 3949993 h 6889895"/>
              <a:gd name="connsiteX4" fmla="*/ 10485475 w 12197317"/>
              <a:gd name="connsiteY4" fmla="*/ 6868629 h 6889895"/>
              <a:gd name="connsiteX5" fmla="*/ 0 w 12197317"/>
              <a:gd name="connsiteY5" fmla="*/ 6889895 h 6889895"/>
              <a:gd name="connsiteX6" fmla="*/ 7975 w 12197317"/>
              <a:gd name="connsiteY6" fmla="*/ 3343938 h 6889895"/>
              <a:gd name="connsiteX0" fmla="*/ 7975 w 12197317"/>
              <a:gd name="connsiteY0" fmla="*/ 3343938 h 6889895"/>
              <a:gd name="connsiteX1" fmla="*/ 1935126 w 12197317"/>
              <a:gd name="connsiteY1" fmla="*/ 10633 h 6889895"/>
              <a:gd name="connsiteX2" fmla="*/ 12197317 w 12197317"/>
              <a:gd name="connsiteY2" fmla="*/ 0 h 6889895"/>
              <a:gd name="connsiteX3" fmla="*/ 12189343 w 12197317"/>
              <a:gd name="connsiteY3" fmla="*/ 3949993 h 6889895"/>
              <a:gd name="connsiteX4" fmla="*/ 10517372 w 12197317"/>
              <a:gd name="connsiteY4" fmla="*/ 6868629 h 6889895"/>
              <a:gd name="connsiteX5" fmla="*/ 0 w 12197317"/>
              <a:gd name="connsiteY5" fmla="*/ 6889895 h 6889895"/>
              <a:gd name="connsiteX6" fmla="*/ 7975 w 12197317"/>
              <a:gd name="connsiteY6" fmla="*/ 3343938 h 6889895"/>
              <a:gd name="connsiteX0" fmla="*/ 7975 w 12210608"/>
              <a:gd name="connsiteY0" fmla="*/ 3343938 h 6889895"/>
              <a:gd name="connsiteX1" fmla="*/ 1935126 w 12210608"/>
              <a:gd name="connsiteY1" fmla="*/ 10633 h 6889895"/>
              <a:gd name="connsiteX2" fmla="*/ 12197317 w 12210608"/>
              <a:gd name="connsiteY2" fmla="*/ 0 h 6889895"/>
              <a:gd name="connsiteX3" fmla="*/ 12210608 w 12210608"/>
              <a:gd name="connsiteY3" fmla="*/ 3870249 h 6889895"/>
              <a:gd name="connsiteX4" fmla="*/ 10517372 w 12210608"/>
              <a:gd name="connsiteY4" fmla="*/ 6868629 h 6889895"/>
              <a:gd name="connsiteX5" fmla="*/ 0 w 12210608"/>
              <a:gd name="connsiteY5" fmla="*/ 6889895 h 6889895"/>
              <a:gd name="connsiteX6" fmla="*/ 7975 w 12210608"/>
              <a:gd name="connsiteY6" fmla="*/ 3343938 h 6889895"/>
              <a:gd name="connsiteX0" fmla="*/ 7975 w 12197906"/>
              <a:gd name="connsiteY0" fmla="*/ 3343938 h 6889895"/>
              <a:gd name="connsiteX1" fmla="*/ 1935126 w 12197906"/>
              <a:gd name="connsiteY1" fmla="*/ 10633 h 6889895"/>
              <a:gd name="connsiteX2" fmla="*/ 12197317 w 12197906"/>
              <a:gd name="connsiteY2" fmla="*/ 0 h 6889895"/>
              <a:gd name="connsiteX3" fmla="*/ 12184026 w 12197906"/>
              <a:gd name="connsiteY3" fmla="*/ 3955309 h 6889895"/>
              <a:gd name="connsiteX4" fmla="*/ 10517372 w 12197906"/>
              <a:gd name="connsiteY4" fmla="*/ 6868629 h 6889895"/>
              <a:gd name="connsiteX5" fmla="*/ 0 w 12197906"/>
              <a:gd name="connsiteY5" fmla="*/ 6889895 h 6889895"/>
              <a:gd name="connsiteX6" fmla="*/ 7975 w 12197906"/>
              <a:gd name="connsiteY6" fmla="*/ 3343938 h 6889895"/>
              <a:gd name="connsiteX0" fmla="*/ 7975 w 12198350"/>
              <a:gd name="connsiteY0" fmla="*/ 3343938 h 6889895"/>
              <a:gd name="connsiteX1" fmla="*/ 1935126 w 12198350"/>
              <a:gd name="connsiteY1" fmla="*/ 10633 h 6889895"/>
              <a:gd name="connsiteX2" fmla="*/ 12197317 w 12198350"/>
              <a:gd name="connsiteY2" fmla="*/ 0 h 6889895"/>
              <a:gd name="connsiteX3" fmla="*/ 12194659 w 12198350"/>
              <a:gd name="connsiteY3" fmla="*/ 3955309 h 6889895"/>
              <a:gd name="connsiteX4" fmla="*/ 10517372 w 12198350"/>
              <a:gd name="connsiteY4" fmla="*/ 6868629 h 6889895"/>
              <a:gd name="connsiteX5" fmla="*/ 0 w 12198350"/>
              <a:gd name="connsiteY5" fmla="*/ 6889895 h 6889895"/>
              <a:gd name="connsiteX6" fmla="*/ 7975 w 12198350"/>
              <a:gd name="connsiteY6" fmla="*/ 3343938 h 6889895"/>
              <a:gd name="connsiteX0" fmla="*/ 63 w 12190438"/>
              <a:gd name="connsiteY0" fmla="*/ 3343938 h 6868629"/>
              <a:gd name="connsiteX1" fmla="*/ 1927214 w 12190438"/>
              <a:gd name="connsiteY1" fmla="*/ 10633 h 6868629"/>
              <a:gd name="connsiteX2" fmla="*/ 12189405 w 12190438"/>
              <a:gd name="connsiteY2" fmla="*/ 0 h 6868629"/>
              <a:gd name="connsiteX3" fmla="*/ 12186747 w 12190438"/>
              <a:gd name="connsiteY3" fmla="*/ 3955309 h 6868629"/>
              <a:gd name="connsiteX4" fmla="*/ 10509460 w 12190438"/>
              <a:gd name="connsiteY4" fmla="*/ 6868629 h 6868629"/>
              <a:gd name="connsiteX5" fmla="*/ 77149 w 12190438"/>
              <a:gd name="connsiteY5" fmla="*/ 6804834 h 6868629"/>
              <a:gd name="connsiteX6" fmla="*/ 63 w 12190438"/>
              <a:gd name="connsiteY6" fmla="*/ 3343938 h 6868629"/>
              <a:gd name="connsiteX0" fmla="*/ 2659 w 12193034"/>
              <a:gd name="connsiteY0" fmla="*/ 3343938 h 6873946"/>
              <a:gd name="connsiteX1" fmla="*/ 1929810 w 12193034"/>
              <a:gd name="connsiteY1" fmla="*/ 10633 h 6873946"/>
              <a:gd name="connsiteX2" fmla="*/ 12192001 w 12193034"/>
              <a:gd name="connsiteY2" fmla="*/ 0 h 6873946"/>
              <a:gd name="connsiteX3" fmla="*/ 12189343 w 12193034"/>
              <a:gd name="connsiteY3" fmla="*/ 3955309 h 6873946"/>
              <a:gd name="connsiteX4" fmla="*/ 10512056 w 12193034"/>
              <a:gd name="connsiteY4" fmla="*/ 6868629 h 6873946"/>
              <a:gd name="connsiteX5" fmla="*/ 0 w 12193034"/>
              <a:gd name="connsiteY5" fmla="*/ 6873946 h 6873946"/>
              <a:gd name="connsiteX6" fmla="*/ 2659 w 12193034"/>
              <a:gd name="connsiteY6" fmla="*/ 3343938 h 6873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3034" h="6873946">
                <a:moveTo>
                  <a:pt x="2659" y="3343938"/>
                </a:moveTo>
                <a:lnTo>
                  <a:pt x="1929810" y="10633"/>
                </a:lnTo>
                <a:lnTo>
                  <a:pt x="12192001" y="0"/>
                </a:lnTo>
                <a:cubicBezTo>
                  <a:pt x="12196431" y="1290083"/>
                  <a:pt x="12184913" y="2665226"/>
                  <a:pt x="12189343" y="3955309"/>
                </a:cubicBezTo>
                <a:lnTo>
                  <a:pt x="10512056" y="6868629"/>
                </a:lnTo>
                <a:lnTo>
                  <a:pt x="0" y="6873946"/>
                </a:lnTo>
                <a:cubicBezTo>
                  <a:pt x="2658" y="5723858"/>
                  <a:pt x="1" y="4494026"/>
                  <a:pt x="2659" y="3343938"/>
                </a:cubicBezTo>
                <a:close/>
              </a:path>
            </a:pathLst>
          </a:custGeom>
          <a:pattFill prst="pct90">
            <a:fgClr>
              <a:srgbClr val="C00000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Red Wedges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-2659" y="-10631"/>
            <a:ext cx="12193034" cy="6873946"/>
          </a:xfrm>
          <a:custGeom>
            <a:avLst/>
            <a:gdLst>
              <a:gd name="connsiteX0" fmla="*/ 0 w 12192000"/>
              <a:gd name="connsiteY0" fmla="*/ 3429000 h 6858000"/>
              <a:gd name="connsiteX1" fmla="*/ 1714500 w 12192000"/>
              <a:gd name="connsiteY1" fmla="*/ 2 h 6858000"/>
              <a:gd name="connsiteX2" fmla="*/ 10477500 w 12192000"/>
              <a:gd name="connsiteY2" fmla="*/ 2 h 6858000"/>
              <a:gd name="connsiteX3" fmla="*/ 12192000 w 12192000"/>
              <a:gd name="connsiteY3" fmla="*/ 3429000 h 6858000"/>
              <a:gd name="connsiteX4" fmla="*/ 10477500 w 12192000"/>
              <a:gd name="connsiteY4" fmla="*/ 6857998 h 6858000"/>
              <a:gd name="connsiteX5" fmla="*/ 1714500 w 12192000"/>
              <a:gd name="connsiteY5" fmla="*/ 6857998 h 6858000"/>
              <a:gd name="connsiteX6" fmla="*/ 0 w 12192000"/>
              <a:gd name="connsiteY6" fmla="*/ 3429000 h 6858000"/>
              <a:gd name="connsiteX0" fmla="*/ 0 w 12192000"/>
              <a:gd name="connsiteY0" fmla="*/ 3439631 h 6868629"/>
              <a:gd name="connsiteX1" fmla="*/ 1714500 w 12192000"/>
              <a:gd name="connsiteY1" fmla="*/ 10633 h 6868629"/>
              <a:gd name="connsiteX2" fmla="*/ 12189342 w 12192000"/>
              <a:gd name="connsiteY2" fmla="*/ 0 h 6868629"/>
              <a:gd name="connsiteX3" fmla="*/ 12192000 w 12192000"/>
              <a:gd name="connsiteY3" fmla="*/ 3439631 h 6868629"/>
              <a:gd name="connsiteX4" fmla="*/ 10477500 w 12192000"/>
              <a:gd name="connsiteY4" fmla="*/ 6868629 h 6868629"/>
              <a:gd name="connsiteX5" fmla="*/ 1714500 w 12192000"/>
              <a:gd name="connsiteY5" fmla="*/ 6868629 h 6868629"/>
              <a:gd name="connsiteX6" fmla="*/ 0 w 12192000"/>
              <a:gd name="connsiteY6" fmla="*/ 3439631 h 6868629"/>
              <a:gd name="connsiteX0" fmla="*/ 0 w 12189342"/>
              <a:gd name="connsiteY0" fmla="*/ 3439631 h 6868629"/>
              <a:gd name="connsiteX1" fmla="*/ 1714500 w 12189342"/>
              <a:gd name="connsiteY1" fmla="*/ 10633 h 6868629"/>
              <a:gd name="connsiteX2" fmla="*/ 12189342 w 12189342"/>
              <a:gd name="connsiteY2" fmla="*/ 0 h 6868629"/>
              <a:gd name="connsiteX3" fmla="*/ 12181368 w 12189342"/>
              <a:gd name="connsiteY3" fmla="*/ 3949993 h 6868629"/>
              <a:gd name="connsiteX4" fmla="*/ 10477500 w 12189342"/>
              <a:gd name="connsiteY4" fmla="*/ 6868629 h 6868629"/>
              <a:gd name="connsiteX5" fmla="*/ 1714500 w 12189342"/>
              <a:gd name="connsiteY5" fmla="*/ 6868629 h 6868629"/>
              <a:gd name="connsiteX6" fmla="*/ 0 w 12189342"/>
              <a:gd name="connsiteY6" fmla="*/ 3439631 h 6868629"/>
              <a:gd name="connsiteX0" fmla="*/ 7975 w 12197317"/>
              <a:gd name="connsiteY0" fmla="*/ 3439631 h 6889895"/>
              <a:gd name="connsiteX1" fmla="*/ 1722475 w 12197317"/>
              <a:gd name="connsiteY1" fmla="*/ 10633 h 6889895"/>
              <a:gd name="connsiteX2" fmla="*/ 12197317 w 12197317"/>
              <a:gd name="connsiteY2" fmla="*/ 0 h 6889895"/>
              <a:gd name="connsiteX3" fmla="*/ 12189343 w 12197317"/>
              <a:gd name="connsiteY3" fmla="*/ 3949993 h 6889895"/>
              <a:gd name="connsiteX4" fmla="*/ 10485475 w 12197317"/>
              <a:gd name="connsiteY4" fmla="*/ 6868629 h 6889895"/>
              <a:gd name="connsiteX5" fmla="*/ 0 w 12197317"/>
              <a:gd name="connsiteY5" fmla="*/ 6889895 h 6889895"/>
              <a:gd name="connsiteX6" fmla="*/ 7975 w 12197317"/>
              <a:gd name="connsiteY6" fmla="*/ 3439631 h 6889895"/>
              <a:gd name="connsiteX0" fmla="*/ 7975 w 12197317"/>
              <a:gd name="connsiteY0" fmla="*/ 3343938 h 6889895"/>
              <a:gd name="connsiteX1" fmla="*/ 1722475 w 12197317"/>
              <a:gd name="connsiteY1" fmla="*/ 10633 h 6889895"/>
              <a:gd name="connsiteX2" fmla="*/ 12197317 w 12197317"/>
              <a:gd name="connsiteY2" fmla="*/ 0 h 6889895"/>
              <a:gd name="connsiteX3" fmla="*/ 12189343 w 12197317"/>
              <a:gd name="connsiteY3" fmla="*/ 3949993 h 6889895"/>
              <a:gd name="connsiteX4" fmla="*/ 10485475 w 12197317"/>
              <a:gd name="connsiteY4" fmla="*/ 6868629 h 6889895"/>
              <a:gd name="connsiteX5" fmla="*/ 0 w 12197317"/>
              <a:gd name="connsiteY5" fmla="*/ 6889895 h 6889895"/>
              <a:gd name="connsiteX6" fmla="*/ 7975 w 12197317"/>
              <a:gd name="connsiteY6" fmla="*/ 3343938 h 6889895"/>
              <a:gd name="connsiteX0" fmla="*/ 7975 w 12197317"/>
              <a:gd name="connsiteY0" fmla="*/ 3343938 h 6889895"/>
              <a:gd name="connsiteX1" fmla="*/ 1935126 w 12197317"/>
              <a:gd name="connsiteY1" fmla="*/ 10633 h 6889895"/>
              <a:gd name="connsiteX2" fmla="*/ 12197317 w 12197317"/>
              <a:gd name="connsiteY2" fmla="*/ 0 h 6889895"/>
              <a:gd name="connsiteX3" fmla="*/ 12189343 w 12197317"/>
              <a:gd name="connsiteY3" fmla="*/ 3949993 h 6889895"/>
              <a:gd name="connsiteX4" fmla="*/ 10485475 w 12197317"/>
              <a:gd name="connsiteY4" fmla="*/ 6868629 h 6889895"/>
              <a:gd name="connsiteX5" fmla="*/ 0 w 12197317"/>
              <a:gd name="connsiteY5" fmla="*/ 6889895 h 6889895"/>
              <a:gd name="connsiteX6" fmla="*/ 7975 w 12197317"/>
              <a:gd name="connsiteY6" fmla="*/ 3343938 h 6889895"/>
              <a:gd name="connsiteX0" fmla="*/ 7975 w 12197317"/>
              <a:gd name="connsiteY0" fmla="*/ 3343938 h 6889895"/>
              <a:gd name="connsiteX1" fmla="*/ 1935126 w 12197317"/>
              <a:gd name="connsiteY1" fmla="*/ 10633 h 6889895"/>
              <a:gd name="connsiteX2" fmla="*/ 12197317 w 12197317"/>
              <a:gd name="connsiteY2" fmla="*/ 0 h 6889895"/>
              <a:gd name="connsiteX3" fmla="*/ 12189343 w 12197317"/>
              <a:gd name="connsiteY3" fmla="*/ 3949993 h 6889895"/>
              <a:gd name="connsiteX4" fmla="*/ 10517372 w 12197317"/>
              <a:gd name="connsiteY4" fmla="*/ 6868629 h 6889895"/>
              <a:gd name="connsiteX5" fmla="*/ 0 w 12197317"/>
              <a:gd name="connsiteY5" fmla="*/ 6889895 h 6889895"/>
              <a:gd name="connsiteX6" fmla="*/ 7975 w 12197317"/>
              <a:gd name="connsiteY6" fmla="*/ 3343938 h 6889895"/>
              <a:gd name="connsiteX0" fmla="*/ 7975 w 12210608"/>
              <a:gd name="connsiteY0" fmla="*/ 3343938 h 6889895"/>
              <a:gd name="connsiteX1" fmla="*/ 1935126 w 12210608"/>
              <a:gd name="connsiteY1" fmla="*/ 10633 h 6889895"/>
              <a:gd name="connsiteX2" fmla="*/ 12197317 w 12210608"/>
              <a:gd name="connsiteY2" fmla="*/ 0 h 6889895"/>
              <a:gd name="connsiteX3" fmla="*/ 12210608 w 12210608"/>
              <a:gd name="connsiteY3" fmla="*/ 3870249 h 6889895"/>
              <a:gd name="connsiteX4" fmla="*/ 10517372 w 12210608"/>
              <a:gd name="connsiteY4" fmla="*/ 6868629 h 6889895"/>
              <a:gd name="connsiteX5" fmla="*/ 0 w 12210608"/>
              <a:gd name="connsiteY5" fmla="*/ 6889895 h 6889895"/>
              <a:gd name="connsiteX6" fmla="*/ 7975 w 12210608"/>
              <a:gd name="connsiteY6" fmla="*/ 3343938 h 6889895"/>
              <a:gd name="connsiteX0" fmla="*/ 7975 w 12197906"/>
              <a:gd name="connsiteY0" fmla="*/ 3343938 h 6889895"/>
              <a:gd name="connsiteX1" fmla="*/ 1935126 w 12197906"/>
              <a:gd name="connsiteY1" fmla="*/ 10633 h 6889895"/>
              <a:gd name="connsiteX2" fmla="*/ 12197317 w 12197906"/>
              <a:gd name="connsiteY2" fmla="*/ 0 h 6889895"/>
              <a:gd name="connsiteX3" fmla="*/ 12184026 w 12197906"/>
              <a:gd name="connsiteY3" fmla="*/ 3955309 h 6889895"/>
              <a:gd name="connsiteX4" fmla="*/ 10517372 w 12197906"/>
              <a:gd name="connsiteY4" fmla="*/ 6868629 h 6889895"/>
              <a:gd name="connsiteX5" fmla="*/ 0 w 12197906"/>
              <a:gd name="connsiteY5" fmla="*/ 6889895 h 6889895"/>
              <a:gd name="connsiteX6" fmla="*/ 7975 w 12197906"/>
              <a:gd name="connsiteY6" fmla="*/ 3343938 h 6889895"/>
              <a:gd name="connsiteX0" fmla="*/ 7975 w 12198350"/>
              <a:gd name="connsiteY0" fmla="*/ 3343938 h 6889895"/>
              <a:gd name="connsiteX1" fmla="*/ 1935126 w 12198350"/>
              <a:gd name="connsiteY1" fmla="*/ 10633 h 6889895"/>
              <a:gd name="connsiteX2" fmla="*/ 12197317 w 12198350"/>
              <a:gd name="connsiteY2" fmla="*/ 0 h 6889895"/>
              <a:gd name="connsiteX3" fmla="*/ 12194659 w 12198350"/>
              <a:gd name="connsiteY3" fmla="*/ 3955309 h 6889895"/>
              <a:gd name="connsiteX4" fmla="*/ 10517372 w 12198350"/>
              <a:gd name="connsiteY4" fmla="*/ 6868629 h 6889895"/>
              <a:gd name="connsiteX5" fmla="*/ 0 w 12198350"/>
              <a:gd name="connsiteY5" fmla="*/ 6889895 h 6889895"/>
              <a:gd name="connsiteX6" fmla="*/ 7975 w 12198350"/>
              <a:gd name="connsiteY6" fmla="*/ 3343938 h 6889895"/>
              <a:gd name="connsiteX0" fmla="*/ 63 w 12190438"/>
              <a:gd name="connsiteY0" fmla="*/ 3343938 h 6868629"/>
              <a:gd name="connsiteX1" fmla="*/ 1927214 w 12190438"/>
              <a:gd name="connsiteY1" fmla="*/ 10633 h 6868629"/>
              <a:gd name="connsiteX2" fmla="*/ 12189405 w 12190438"/>
              <a:gd name="connsiteY2" fmla="*/ 0 h 6868629"/>
              <a:gd name="connsiteX3" fmla="*/ 12186747 w 12190438"/>
              <a:gd name="connsiteY3" fmla="*/ 3955309 h 6868629"/>
              <a:gd name="connsiteX4" fmla="*/ 10509460 w 12190438"/>
              <a:gd name="connsiteY4" fmla="*/ 6868629 h 6868629"/>
              <a:gd name="connsiteX5" fmla="*/ 77149 w 12190438"/>
              <a:gd name="connsiteY5" fmla="*/ 6804834 h 6868629"/>
              <a:gd name="connsiteX6" fmla="*/ 63 w 12190438"/>
              <a:gd name="connsiteY6" fmla="*/ 3343938 h 6868629"/>
              <a:gd name="connsiteX0" fmla="*/ 2659 w 12193034"/>
              <a:gd name="connsiteY0" fmla="*/ 3343938 h 6873946"/>
              <a:gd name="connsiteX1" fmla="*/ 1929810 w 12193034"/>
              <a:gd name="connsiteY1" fmla="*/ 10633 h 6873946"/>
              <a:gd name="connsiteX2" fmla="*/ 12192001 w 12193034"/>
              <a:gd name="connsiteY2" fmla="*/ 0 h 6873946"/>
              <a:gd name="connsiteX3" fmla="*/ 12189343 w 12193034"/>
              <a:gd name="connsiteY3" fmla="*/ 3955309 h 6873946"/>
              <a:gd name="connsiteX4" fmla="*/ 10512056 w 12193034"/>
              <a:gd name="connsiteY4" fmla="*/ 6868629 h 6873946"/>
              <a:gd name="connsiteX5" fmla="*/ 0 w 12193034"/>
              <a:gd name="connsiteY5" fmla="*/ 6873946 h 6873946"/>
              <a:gd name="connsiteX6" fmla="*/ 2659 w 12193034"/>
              <a:gd name="connsiteY6" fmla="*/ 3343938 h 6873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3034" h="6873946">
                <a:moveTo>
                  <a:pt x="2659" y="3343938"/>
                </a:moveTo>
                <a:lnTo>
                  <a:pt x="1929810" y="10633"/>
                </a:lnTo>
                <a:lnTo>
                  <a:pt x="12192001" y="0"/>
                </a:lnTo>
                <a:cubicBezTo>
                  <a:pt x="12196431" y="1290083"/>
                  <a:pt x="12184913" y="2665226"/>
                  <a:pt x="12189343" y="3955309"/>
                </a:cubicBezTo>
                <a:lnTo>
                  <a:pt x="10512056" y="6868629"/>
                </a:lnTo>
                <a:lnTo>
                  <a:pt x="0" y="6873946"/>
                </a:lnTo>
                <a:cubicBezTo>
                  <a:pt x="2658" y="5723858"/>
                  <a:pt x="1" y="4494026"/>
                  <a:pt x="2659" y="3343938"/>
                </a:cubicBezTo>
                <a:close/>
              </a:path>
            </a:pathLst>
          </a:custGeom>
          <a:pattFill prst="pct90">
            <a:fgClr>
              <a:srgbClr val="C00000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65214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Red Wedges with Titl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-2659" y="-10631"/>
            <a:ext cx="12193034" cy="6873946"/>
          </a:xfrm>
          <a:custGeom>
            <a:avLst/>
            <a:gdLst>
              <a:gd name="connsiteX0" fmla="*/ 0 w 12192000"/>
              <a:gd name="connsiteY0" fmla="*/ 3429000 h 6858000"/>
              <a:gd name="connsiteX1" fmla="*/ 1714500 w 12192000"/>
              <a:gd name="connsiteY1" fmla="*/ 2 h 6858000"/>
              <a:gd name="connsiteX2" fmla="*/ 10477500 w 12192000"/>
              <a:gd name="connsiteY2" fmla="*/ 2 h 6858000"/>
              <a:gd name="connsiteX3" fmla="*/ 12192000 w 12192000"/>
              <a:gd name="connsiteY3" fmla="*/ 3429000 h 6858000"/>
              <a:gd name="connsiteX4" fmla="*/ 10477500 w 12192000"/>
              <a:gd name="connsiteY4" fmla="*/ 6857998 h 6858000"/>
              <a:gd name="connsiteX5" fmla="*/ 1714500 w 12192000"/>
              <a:gd name="connsiteY5" fmla="*/ 6857998 h 6858000"/>
              <a:gd name="connsiteX6" fmla="*/ 0 w 12192000"/>
              <a:gd name="connsiteY6" fmla="*/ 3429000 h 6858000"/>
              <a:gd name="connsiteX0" fmla="*/ 0 w 12192000"/>
              <a:gd name="connsiteY0" fmla="*/ 3439631 h 6868629"/>
              <a:gd name="connsiteX1" fmla="*/ 1714500 w 12192000"/>
              <a:gd name="connsiteY1" fmla="*/ 10633 h 6868629"/>
              <a:gd name="connsiteX2" fmla="*/ 12189342 w 12192000"/>
              <a:gd name="connsiteY2" fmla="*/ 0 h 6868629"/>
              <a:gd name="connsiteX3" fmla="*/ 12192000 w 12192000"/>
              <a:gd name="connsiteY3" fmla="*/ 3439631 h 6868629"/>
              <a:gd name="connsiteX4" fmla="*/ 10477500 w 12192000"/>
              <a:gd name="connsiteY4" fmla="*/ 6868629 h 6868629"/>
              <a:gd name="connsiteX5" fmla="*/ 1714500 w 12192000"/>
              <a:gd name="connsiteY5" fmla="*/ 6868629 h 6868629"/>
              <a:gd name="connsiteX6" fmla="*/ 0 w 12192000"/>
              <a:gd name="connsiteY6" fmla="*/ 3439631 h 6868629"/>
              <a:gd name="connsiteX0" fmla="*/ 0 w 12189342"/>
              <a:gd name="connsiteY0" fmla="*/ 3439631 h 6868629"/>
              <a:gd name="connsiteX1" fmla="*/ 1714500 w 12189342"/>
              <a:gd name="connsiteY1" fmla="*/ 10633 h 6868629"/>
              <a:gd name="connsiteX2" fmla="*/ 12189342 w 12189342"/>
              <a:gd name="connsiteY2" fmla="*/ 0 h 6868629"/>
              <a:gd name="connsiteX3" fmla="*/ 12181368 w 12189342"/>
              <a:gd name="connsiteY3" fmla="*/ 3949993 h 6868629"/>
              <a:gd name="connsiteX4" fmla="*/ 10477500 w 12189342"/>
              <a:gd name="connsiteY4" fmla="*/ 6868629 h 6868629"/>
              <a:gd name="connsiteX5" fmla="*/ 1714500 w 12189342"/>
              <a:gd name="connsiteY5" fmla="*/ 6868629 h 6868629"/>
              <a:gd name="connsiteX6" fmla="*/ 0 w 12189342"/>
              <a:gd name="connsiteY6" fmla="*/ 3439631 h 6868629"/>
              <a:gd name="connsiteX0" fmla="*/ 7975 w 12197317"/>
              <a:gd name="connsiteY0" fmla="*/ 3439631 h 6889895"/>
              <a:gd name="connsiteX1" fmla="*/ 1722475 w 12197317"/>
              <a:gd name="connsiteY1" fmla="*/ 10633 h 6889895"/>
              <a:gd name="connsiteX2" fmla="*/ 12197317 w 12197317"/>
              <a:gd name="connsiteY2" fmla="*/ 0 h 6889895"/>
              <a:gd name="connsiteX3" fmla="*/ 12189343 w 12197317"/>
              <a:gd name="connsiteY3" fmla="*/ 3949993 h 6889895"/>
              <a:gd name="connsiteX4" fmla="*/ 10485475 w 12197317"/>
              <a:gd name="connsiteY4" fmla="*/ 6868629 h 6889895"/>
              <a:gd name="connsiteX5" fmla="*/ 0 w 12197317"/>
              <a:gd name="connsiteY5" fmla="*/ 6889895 h 6889895"/>
              <a:gd name="connsiteX6" fmla="*/ 7975 w 12197317"/>
              <a:gd name="connsiteY6" fmla="*/ 3439631 h 6889895"/>
              <a:gd name="connsiteX0" fmla="*/ 7975 w 12197317"/>
              <a:gd name="connsiteY0" fmla="*/ 3343938 h 6889895"/>
              <a:gd name="connsiteX1" fmla="*/ 1722475 w 12197317"/>
              <a:gd name="connsiteY1" fmla="*/ 10633 h 6889895"/>
              <a:gd name="connsiteX2" fmla="*/ 12197317 w 12197317"/>
              <a:gd name="connsiteY2" fmla="*/ 0 h 6889895"/>
              <a:gd name="connsiteX3" fmla="*/ 12189343 w 12197317"/>
              <a:gd name="connsiteY3" fmla="*/ 3949993 h 6889895"/>
              <a:gd name="connsiteX4" fmla="*/ 10485475 w 12197317"/>
              <a:gd name="connsiteY4" fmla="*/ 6868629 h 6889895"/>
              <a:gd name="connsiteX5" fmla="*/ 0 w 12197317"/>
              <a:gd name="connsiteY5" fmla="*/ 6889895 h 6889895"/>
              <a:gd name="connsiteX6" fmla="*/ 7975 w 12197317"/>
              <a:gd name="connsiteY6" fmla="*/ 3343938 h 6889895"/>
              <a:gd name="connsiteX0" fmla="*/ 7975 w 12197317"/>
              <a:gd name="connsiteY0" fmla="*/ 3343938 h 6889895"/>
              <a:gd name="connsiteX1" fmla="*/ 1935126 w 12197317"/>
              <a:gd name="connsiteY1" fmla="*/ 10633 h 6889895"/>
              <a:gd name="connsiteX2" fmla="*/ 12197317 w 12197317"/>
              <a:gd name="connsiteY2" fmla="*/ 0 h 6889895"/>
              <a:gd name="connsiteX3" fmla="*/ 12189343 w 12197317"/>
              <a:gd name="connsiteY3" fmla="*/ 3949993 h 6889895"/>
              <a:gd name="connsiteX4" fmla="*/ 10485475 w 12197317"/>
              <a:gd name="connsiteY4" fmla="*/ 6868629 h 6889895"/>
              <a:gd name="connsiteX5" fmla="*/ 0 w 12197317"/>
              <a:gd name="connsiteY5" fmla="*/ 6889895 h 6889895"/>
              <a:gd name="connsiteX6" fmla="*/ 7975 w 12197317"/>
              <a:gd name="connsiteY6" fmla="*/ 3343938 h 6889895"/>
              <a:gd name="connsiteX0" fmla="*/ 7975 w 12197317"/>
              <a:gd name="connsiteY0" fmla="*/ 3343938 h 6889895"/>
              <a:gd name="connsiteX1" fmla="*/ 1935126 w 12197317"/>
              <a:gd name="connsiteY1" fmla="*/ 10633 h 6889895"/>
              <a:gd name="connsiteX2" fmla="*/ 12197317 w 12197317"/>
              <a:gd name="connsiteY2" fmla="*/ 0 h 6889895"/>
              <a:gd name="connsiteX3" fmla="*/ 12189343 w 12197317"/>
              <a:gd name="connsiteY3" fmla="*/ 3949993 h 6889895"/>
              <a:gd name="connsiteX4" fmla="*/ 10517372 w 12197317"/>
              <a:gd name="connsiteY4" fmla="*/ 6868629 h 6889895"/>
              <a:gd name="connsiteX5" fmla="*/ 0 w 12197317"/>
              <a:gd name="connsiteY5" fmla="*/ 6889895 h 6889895"/>
              <a:gd name="connsiteX6" fmla="*/ 7975 w 12197317"/>
              <a:gd name="connsiteY6" fmla="*/ 3343938 h 6889895"/>
              <a:gd name="connsiteX0" fmla="*/ 7975 w 12210608"/>
              <a:gd name="connsiteY0" fmla="*/ 3343938 h 6889895"/>
              <a:gd name="connsiteX1" fmla="*/ 1935126 w 12210608"/>
              <a:gd name="connsiteY1" fmla="*/ 10633 h 6889895"/>
              <a:gd name="connsiteX2" fmla="*/ 12197317 w 12210608"/>
              <a:gd name="connsiteY2" fmla="*/ 0 h 6889895"/>
              <a:gd name="connsiteX3" fmla="*/ 12210608 w 12210608"/>
              <a:gd name="connsiteY3" fmla="*/ 3870249 h 6889895"/>
              <a:gd name="connsiteX4" fmla="*/ 10517372 w 12210608"/>
              <a:gd name="connsiteY4" fmla="*/ 6868629 h 6889895"/>
              <a:gd name="connsiteX5" fmla="*/ 0 w 12210608"/>
              <a:gd name="connsiteY5" fmla="*/ 6889895 h 6889895"/>
              <a:gd name="connsiteX6" fmla="*/ 7975 w 12210608"/>
              <a:gd name="connsiteY6" fmla="*/ 3343938 h 6889895"/>
              <a:gd name="connsiteX0" fmla="*/ 7975 w 12197906"/>
              <a:gd name="connsiteY0" fmla="*/ 3343938 h 6889895"/>
              <a:gd name="connsiteX1" fmla="*/ 1935126 w 12197906"/>
              <a:gd name="connsiteY1" fmla="*/ 10633 h 6889895"/>
              <a:gd name="connsiteX2" fmla="*/ 12197317 w 12197906"/>
              <a:gd name="connsiteY2" fmla="*/ 0 h 6889895"/>
              <a:gd name="connsiteX3" fmla="*/ 12184026 w 12197906"/>
              <a:gd name="connsiteY3" fmla="*/ 3955309 h 6889895"/>
              <a:gd name="connsiteX4" fmla="*/ 10517372 w 12197906"/>
              <a:gd name="connsiteY4" fmla="*/ 6868629 h 6889895"/>
              <a:gd name="connsiteX5" fmla="*/ 0 w 12197906"/>
              <a:gd name="connsiteY5" fmla="*/ 6889895 h 6889895"/>
              <a:gd name="connsiteX6" fmla="*/ 7975 w 12197906"/>
              <a:gd name="connsiteY6" fmla="*/ 3343938 h 6889895"/>
              <a:gd name="connsiteX0" fmla="*/ 7975 w 12198350"/>
              <a:gd name="connsiteY0" fmla="*/ 3343938 h 6889895"/>
              <a:gd name="connsiteX1" fmla="*/ 1935126 w 12198350"/>
              <a:gd name="connsiteY1" fmla="*/ 10633 h 6889895"/>
              <a:gd name="connsiteX2" fmla="*/ 12197317 w 12198350"/>
              <a:gd name="connsiteY2" fmla="*/ 0 h 6889895"/>
              <a:gd name="connsiteX3" fmla="*/ 12194659 w 12198350"/>
              <a:gd name="connsiteY3" fmla="*/ 3955309 h 6889895"/>
              <a:gd name="connsiteX4" fmla="*/ 10517372 w 12198350"/>
              <a:gd name="connsiteY4" fmla="*/ 6868629 h 6889895"/>
              <a:gd name="connsiteX5" fmla="*/ 0 w 12198350"/>
              <a:gd name="connsiteY5" fmla="*/ 6889895 h 6889895"/>
              <a:gd name="connsiteX6" fmla="*/ 7975 w 12198350"/>
              <a:gd name="connsiteY6" fmla="*/ 3343938 h 6889895"/>
              <a:gd name="connsiteX0" fmla="*/ 63 w 12190438"/>
              <a:gd name="connsiteY0" fmla="*/ 3343938 h 6868629"/>
              <a:gd name="connsiteX1" fmla="*/ 1927214 w 12190438"/>
              <a:gd name="connsiteY1" fmla="*/ 10633 h 6868629"/>
              <a:gd name="connsiteX2" fmla="*/ 12189405 w 12190438"/>
              <a:gd name="connsiteY2" fmla="*/ 0 h 6868629"/>
              <a:gd name="connsiteX3" fmla="*/ 12186747 w 12190438"/>
              <a:gd name="connsiteY3" fmla="*/ 3955309 h 6868629"/>
              <a:gd name="connsiteX4" fmla="*/ 10509460 w 12190438"/>
              <a:gd name="connsiteY4" fmla="*/ 6868629 h 6868629"/>
              <a:gd name="connsiteX5" fmla="*/ 77149 w 12190438"/>
              <a:gd name="connsiteY5" fmla="*/ 6804834 h 6868629"/>
              <a:gd name="connsiteX6" fmla="*/ 63 w 12190438"/>
              <a:gd name="connsiteY6" fmla="*/ 3343938 h 6868629"/>
              <a:gd name="connsiteX0" fmla="*/ 2659 w 12193034"/>
              <a:gd name="connsiteY0" fmla="*/ 3343938 h 6873946"/>
              <a:gd name="connsiteX1" fmla="*/ 1929810 w 12193034"/>
              <a:gd name="connsiteY1" fmla="*/ 10633 h 6873946"/>
              <a:gd name="connsiteX2" fmla="*/ 12192001 w 12193034"/>
              <a:gd name="connsiteY2" fmla="*/ 0 h 6873946"/>
              <a:gd name="connsiteX3" fmla="*/ 12189343 w 12193034"/>
              <a:gd name="connsiteY3" fmla="*/ 3955309 h 6873946"/>
              <a:gd name="connsiteX4" fmla="*/ 10512056 w 12193034"/>
              <a:gd name="connsiteY4" fmla="*/ 6868629 h 6873946"/>
              <a:gd name="connsiteX5" fmla="*/ 0 w 12193034"/>
              <a:gd name="connsiteY5" fmla="*/ 6873946 h 6873946"/>
              <a:gd name="connsiteX6" fmla="*/ 2659 w 12193034"/>
              <a:gd name="connsiteY6" fmla="*/ 3343938 h 68739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3034" h="6873946">
                <a:moveTo>
                  <a:pt x="2659" y="3343938"/>
                </a:moveTo>
                <a:lnTo>
                  <a:pt x="1929810" y="10633"/>
                </a:lnTo>
                <a:lnTo>
                  <a:pt x="12192001" y="0"/>
                </a:lnTo>
                <a:cubicBezTo>
                  <a:pt x="12196431" y="1290083"/>
                  <a:pt x="12184913" y="2665226"/>
                  <a:pt x="12189343" y="3955309"/>
                </a:cubicBezTo>
                <a:lnTo>
                  <a:pt x="10512056" y="6868629"/>
                </a:lnTo>
                <a:lnTo>
                  <a:pt x="0" y="6873946"/>
                </a:lnTo>
                <a:cubicBezTo>
                  <a:pt x="2658" y="5723858"/>
                  <a:pt x="1" y="4494026"/>
                  <a:pt x="2659" y="3343938"/>
                </a:cubicBezTo>
                <a:close/>
              </a:path>
            </a:pathLst>
          </a:custGeom>
          <a:pattFill prst="pct90">
            <a:fgClr>
              <a:srgbClr val="C00000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469878" y="626936"/>
            <a:ext cx="11014200" cy="1840962"/>
          </a:xfrm>
          <a:prstGeom prst="rect">
            <a:avLst/>
          </a:prstGeom>
          <a:effectLst/>
        </p:spPr>
        <p:txBody>
          <a:bodyPr anchor="t" anchorCtr="0"/>
          <a:lstStyle>
            <a:lvl1pPr algn="l">
              <a:buFontTx/>
              <a:buNone/>
              <a:defRPr sz="44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b="0">
                <a:latin typeface="+mj-lt"/>
                <a:cs typeface="Arial" panose="020B0604020202020204" pitchFamily="34" charset="0"/>
              </a:rPr>
              <a:t>Section Title</a:t>
            </a:r>
            <a:endParaRPr lang="en-US" b="0">
              <a:latin typeface="Arial Black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Red Wedg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12192001" cy="6863315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5485" y="0"/>
            <a:ext cx="12197484" cy="6862890"/>
          </a:xfrm>
          <a:custGeom>
            <a:avLst/>
            <a:gdLst>
              <a:gd name="connsiteX0" fmla="*/ 0 w 8216348"/>
              <a:gd name="connsiteY0" fmla="*/ 0 h 6858000"/>
              <a:gd name="connsiteX1" fmla="*/ 8216348 w 8216348"/>
              <a:gd name="connsiteY1" fmla="*/ 0 h 6858000"/>
              <a:gd name="connsiteX2" fmla="*/ 8216348 w 8216348"/>
              <a:gd name="connsiteY2" fmla="*/ 6858000 h 6858000"/>
              <a:gd name="connsiteX3" fmla="*/ 0 w 8216348"/>
              <a:gd name="connsiteY3" fmla="*/ 6858000 h 6858000"/>
              <a:gd name="connsiteX4" fmla="*/ 0 w 8216348"/>
              <a:gd name="connsiteY4" fmla="*/ 0 h 6858000"/>
              <a:gd name="connsiteX0" fmla="*/ 2973787 w 11190135"/>
              <a:gd name="connsiteY0" fmla="*/ 0 h 6858000"/>
              <a:gd name="connsiteX1" fmla="*/ 11190135 w 11190135"/>
              <a:gd name="connsiteY1" fmla="*/ 0 h 6858000"/>
              <a:gd name="connsiteX2" fmla="*/ 11190135 w 11190135"/>
              <a:gd name="connsiteY2" fmla="*/ 6858000 h 6858000"/>
              <a:gd name="connsiteX3" fmla="*/ 0 w 11190135"/>
              <a:gd name="connsiteY3" fmla="*/ 6858000 h 6858000"/>
              <a:gd name="connsiteX4" fmla="*/ 2973787 w 11190135"/>
              <a:gd name="connsiteY4" fmla="*/ 0 h 6858000"/>
              <a:gd name="connsiteX0" fmla="*/ 3951797 w 12168145"/>
              <a:gd name="connsiteY0" fmla="*/ 0 h 6858000"/>
              <a:gd name="connsiteX1" fmla="*/ 12168145 w 12168145"/>
              <a:gd name="connsiteY1" fmla="*/ 0 h 6858000"/>
              <a:gd name="connsiteX2" fmla="*/ 12168145 w 12168145"/>
              <a:gd name="connsiteY2" fmla="*/ 6858000 h 6858000"/>
              <a:gd name="connsiteX3" fmla="*/ 0 w 12168145"/>
              <a:gd name="connsiteY3" fmla="*/ 6858000 h 6858000"/>
              <a:gd name="connsiteX4" fmla="*/ 3951797 w 12168145"/>
              <a:gd name="connsiteY4" fmla="*/ 0 h 6858000"/>
              <a:gd name="connsiteX0" fmla="*/ 3981136 w 12197484"/>
              <a:gd name="connsiteY0" fmla="*/ 0 h 6862890"/>
              <a:gd name="connsiteX1" fmla="*/ 12197484 w 12197484"/>
              <a:gd name="connsiteY1" fmla="*/ 0 h 6862890"/>
              <a:gd name="connsiteX2" fmla="*/ 12197484 w 12197484"/>
              <a:gd name="connsiteY2" fmla="*/ 6858000 h 6862890"/>
              <a:gd name="connsiteX3" fmla="*/ 0 w 12197484"/>
              <a:gd name="connsiteY3" fmla="*/ 6862890 h 6862890"/>
              <a:gd name="connsiteX4" fmla="*/ 3981136 w 12197484"/>
              <a:gd name="connsiteY4" fmla="*/ 0 h 6862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7484" h="6862890">
                <a:moveTo>
                  <a:pt x="3981136" y="0"/>
                </a:moveTo>
                <a:lnTo>
                  <a:pt x="12197484" y="0"/>
                </a:lnTo>
                <a:lnTo>
                  <a:pt x="12197484" y="6858000"/>
                </a:lnTo>
                <a:lnTo>
                  <a:pt x="0" y="6862890"/>
                </a:lnTo>
                <a:lnTo>
                  <a:pt x="3981136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 Wed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5484" y="0"/>
            <a:ext cx="12197484" cy="6862890"/>
          </a:xfrm>
          <a:custGeom>
            <a:avLst/>
            <a:gdLst>
              <a:gd name="connsiteX0" fmla="*/ 0 w 8216348"/>
              <a:gd name="connsiteY0" fmla="*/ 0 h 6858000"/>
              <a:gd name="connsiteX1" fmla="*/ 8216348 w 8216348"/>
              <a:gd name="connsiteY1" fmla="*/ 0 h 6858000"/>
              <a:gd name="connsiteX2" fmla="*/ 8216348 w 8216348"/>
              <a:gd name="connsiteY2" fmla="*/ 6858000 h 6858000"/>
              <a:gd name="connsiteX3" fmla="*/ 0 w 8216348"/>
              <a:gd name="connsiteY3" fmla="*/ 6858000 h 6858000"/>
              <a:gd name="connsiteX4" fmla="*/ 0 w 8216348"/>
              <a:gd name="connsiteY4" fmla="*/ 0 h 6858000"/>
              <a:gd name="connsiteX0" fmla="*/ 2973787 w 11190135"/>
              <a:gd name="connsiteY0" fmla="*/ 0 h 6858000"/>
              <a:gd name="connsiteX1" fmla="*/ 11190135 w 11190135"/>
              <a:gd name="connsiteY1" fmla="*/ 0 h 6858000"/>
              <a:gd name="connsiteX2" fmla="*/ 11190135 w 11190135"/>
              <a:gd name="connsiteY2" fmla="*/ 6858000 h 6858000"/>
              <a:gd name="connsiteX3" fmla="*/ 0 w 11190135"/>
              <a:gd name="connsiteY3" fmla="*/ 6858000 h 6858000"/>
              <a:gd name="connsiteX4" fmla="*/ 2973787 w 11190135"/>
              <a:gd name="connsiteY4" fmla="*/ 0 h 6858000"/>
              <a:gd name="connsiteX0" fmla="*/ 3951797 w 12168145"/>
              <a:gd name="connsiteY0" fmla="*/ 0 h 6858000"/>
              <a:gd name="connsiteX1" fmla="*/ 12168145 w 12168145"/>
              <a:gd name="connsiteY1" fmla="*/ 0 h 6858000"/>
              <a:gd name="connsiteX2" fmla="*/ 12168145 w 12168145"/>
              <a:gd name="connsiteY2" fmla="*/ 6858000 h 6858000"/>
              <a:gd name="connsiteX3" fmla="*/ 0 w 12168145"/>
              <a:gd name="connsiteY3" fmla="*/ 6858000 h 6858000"/>
              <a:gd name="connsiteX4" fmla="*/ 3951797 w 12168145"/>
              <a:gd name="connsiteY4" fmla="*/ 0 h 6858000"/>
              <a:gd name="connsiteX0" fmla="*/ 3981136 w 12197484"/>
              <a:gd name="connsiteY0" fmla="*/ 0 h 6862890"/>
              <a:gd name="connsiteX1" fmla="*/ 12197484 w 12197484"/>
              <a:gd name="connsiteY1" fmla="*/ 0 h 6862890"/>
              <a:gd name="connsiteX2" fmla="*/ 12197484 w 12197484"/>
              <a:gd name="connsiteY2" fmla="*/ 6858000 h 6862890"/>
              <a:gd name="connsiteX3" fmla="*/ 0 w 12197484"/>
              <a:gd name="connsiteY3" fmla="*/ 6862890 h 6862890"/>
              <a:gd name="connsiteX4" fmla="*/ 3981136 w 12197484"/>
              <a:gd name="connsiteY4" fmla="*/ 0 h 6862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7484" h="6862890">
                <a:moveTo>
                  <a:pt x="3981136" y="0"/>
                </a:moveTo>
                <a:lnTo>
                  <a:pt x="12197484" y="0"/>
                </a:lnTo>
                <a:lnTo>
                  <a:pt x="12197484" y="6858000"/>
                </a:lnTo>
                <a:lnTo>
                  <a:pt x="0" y="6862890"/>
                </a:lnTo>
                <a:lnTo>
                  <a:pt x="3981136" y="0"/>
                </a:lnTo>
                <a:close/>
              </a:path>
            </a:pathLst>
          </a:custGeom>
          <a:pattFill prst="pct90">
            <a:fgClr>
              <a:srgbClr val="C00000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- White Wed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2502432-7BBF-9B48-AC88-A55F56B46EC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834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7937500 w 12192000"/>
              <a:gd name="connsiteY2" fmla="*/ 6858000 h 6858000"/>
              <a:gd name="connsiteX3" fmla="*/ 0 w 12192000"/>
              <a:gd name="connsiteY3" fmla="*/ 6858000 h 6858000"/>
              <a:gd name="connsiteX4" fmla="*/ 0 w 12192000"/>
              <a:gd name="connsiteY4" fmla="*/ 0 h 6858000"/>
              <a:gd name="connsiteX0" fmla="*/ 0 w 12192000"/>
              <a:gd name="connsiteY0" fmla="*/ 0 h 6883400"/>
              <a:gd name="connsiteX1" fmla="*/ 12192000 w 12192000"/>
              <a:gd name="connsiteY1" fmla="*/ 0 h 6883400"/>
              <a:gd name="connsiteX2" fmla="*/ 8204200 w 12192000"/>
              <a:gd name="connsiteY2" fmla="*/ 6883400 h 6883400"/>
              <a:gd name="connsiteX3" fmla="*/ 0 w 12192000"/>
              <a:gd name="connsiteY3" fmla="*/ 6858000 h 6883400"/>
              <a:gd name="connsiteX4" fmla="*/ 0 w 12192000"/>
              <a:gd name="connsiteY4" fmla="*/ 0 h 6883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83400">
                <a:moveTo>
                  <a:pt x="0" y="0"/>
                </a:moveTo>
                <a:lnTo>
                  <a:pt x="12192000" y="0"/>
                </a:lnTo>
                <a:lnTo>
                  <a:pt x="8204200" y="68834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pattFill prst="pct90">
            <a:fgClr>
              <a:srgbClr val="C00000"/>
            </a:fgClr>
            <a:bgClr>
              <a:schemeClr val="bg1"/>
            </a:bgClr>
          </a:patt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66435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Red Wedge with Title"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12192001" cy="6863315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5485" y="0"/>
            <a:ext cx="12197484" cy="6862890"/>
          </a:xfrm>
          <a:custGeom>
            <a:avLst/>
            <a:gdLst>
              <a:gd name="connsiteX0" fmla="*/ 0 w 8216348"/>
              <a:gd name="connsiteY0" fmla="*/ 0 h 6858000"/>
              <a:gd name="connsiteX1" fmla="*/ 8216348 w 8216348"/>
              <a:gd name="connsiteY1" fmla="*/ 0 h 6858000"/>
              <a:gd name="connsiteX2" fmla="*/ 8216348 w 8216348"/>
              <a:gd name="connsiteY2" fmla="*/ 6858000 h 6858000"/>
              <a:gd name="connsiteX3" fmla="*/ 0 w 8216348"/>
              <a:gd name="connsiteY3" fmla="*/ 6858000 h 6858000"/>
              <a:gd name="connsiteX4" fmla="*/ 0 w 8216348"/>
              <a:gd name="connsiteY4" fmla="*/ 0 h 6858000"/>
              <a:gd name="connsiteX0" fmla="*/ 2973787 w 11190135"/>
              <a:gd name="connsiteY0" fmla="*/ 0 h 6858000"/>
              <a:gd name="connsiteX1" fmla="*/ 11190135 w 11190135"/>
              <a:gd name="connsiteY1" fmla="*/ 0 h 6858000"/>
              <a:gd name="connsiteX2" fmla="*/ 11190135 w 11190135"/>
              <a:gd name="connsiteY2" fmla="*/ 6858000 h 6858000"/>
              <a:gd name="connsiteX3" fmla="*/ 0 w 11190135"/>
              <a:gd name="connsiteY3" fmla="*/ 6858000 h 6858000"/>
              <a:gd name="connsiteX4" fmla="*/ 2973787 w 11190135"/>
              <a:gd name="connsiteY4" fmla="*/ 0 h 6858000"/>
              <a:gd name="connsiteX0" fmla="*/ 3951797 w 12168145"/>
              <a:gd name="connsiteY0" fmla="*/ 0 h 6858000"/>
              <a:gd name="connsiteX1" fmla="*/ 12168145 w 12168145"/>
              <a:gd name="connsiteY1" fmla="*/ 0 h 6858000"/>
              <a:gd name="connsiteX2" fmla="*/ 12168145 w 12168145"/>
              <a:gd name="connsiteY2" fmla="*/ 6858000 h 6858000"/>
              <a:gd name="connsiteX3" fmla="*/ 0 w 12168145"/>
              <a:gd name="connsiteY3" fmla="*/ 6858000 h 6858000"/>
              <a:gd name="connsiteX4" fmla="*/ 3951797 w 12168145"/>
              <a:gd name="connsiteY4" fmla="*/ 0 h 6858000"/>
              <a:gd name="connsiteX0" fmla="*/ 3981136 w 12197484"/>
              <a:gd name="connsiteY0" fmla="*/ 0 h 6862890"/>
              <a:gd name="connsiteX1" fmla="*/ 12197484 w 12197484"/>
              <a:gd name="connsiteY1" fmla="*/ 0 h 6862890"/>
              <a:gd name="connsiteX2" fmla="*/ 12197484 w 12197484"/>
              <a:gd name="connsiteY2" fmla="*/ 6858000 h 6862890"/>
              <a:gd name="connsiteX3" fmla="*/ 0 w 12197484"/>
              <a:gd name="connsiteY3" fmla="*/ 6862890 h 6862890"/>
              <a:gd name="connsiteX4" fmla="*/ 3981136 w 12197484"/>
              <a:gd name="connsiteY4" fmla="*/ 0 h 6862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7484" h="6862890">
                <a:moveTo>
                  <a:pt x="3981136" y="0"/>
                </a:moveTo>
                <a:lnTo>
                  <a:pt x="12197484" y="0"/>
                </a:lnTo>
                <a:lnTo>
                  <a:pt x="12197484" y="6858000"/>
                </a:lnTo>
                <a:lnTo>
                  <a:pt x="0" y="6862890"/>
                </a:lnTo>
                <a:lnTo>
                  <a:pt x="3981136" y="0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469878" y="626936"/>
            <a:ext cx="11014200" cy="1840962"/>
          </a:xfrm>
          <a:prstGeom prst="rect">
            <a:avLst/>
          </a:prstGeom>
          <a:effectLst/>
        </p:spPr>
        <p:txBody>
          <a:bodyPr anchor="t" anchorCtr="0"/>
          <a:lstStyle>
            <a:lvl1pPr algn="l">
              <a:buFontTx/>
              <a:buNone/>
              <a:defRPr sz="4400" b="1" i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r>
              <a:rPr lang="en-US" b="0">
                <a:latin typeface="+mj-lt"/>
                <a:cs typeface="Arial" panose="020B0604020202020204" pitchFamily="34" charset="0"/>
              </a:rPr>
              <a:t>Section Title</a:t>
            </a:r>
            <a:endParaRPr lang="en-US" b="0">
              <a:latin typeface="Arial Black"/>
              <a:cs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Med Red Del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952625"/>
            <a:ext cx="63754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4697753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Med White Del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939925"/>
            <a:ext cx="63754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Small Red Del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2855118"/>
            <a:ext cx="73152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Small White Del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31800" y="2855118"/>
            <a:ext cx="73152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Small White Deltas on Transpar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31800" y="2855118"/>
            <a:ext cx="7315200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5" Type="http://schemas.openxmlformats.org/officeDocument/2006/relationships/slideLayout" Target="../slideLayouts/slideLayout71.xml"/><Relationship Id="rId4" Type="http://schemas.openxmlformats.org/officeDocument/2006/relationships/slideLayout" Target="../slideLayouts/slideLayout70.xml"/><Relationship Id="rId9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771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701" r:id="rId3"/>
    <p:sldLayoutId id="2147483702" r:id="rId4"/>
    <p:sldLayoutId id="2147483719" r:id="rId5"/>
    <p:sldLayoutId id="2147483749" r:id="rId6"/>
    <p:sldLayoutId id="2147483751" r:id="rId7"/>
    <p:sldLayoutId id="2147483753" r:id="rId8"/>
    <p:sldLayoutId id="2147483755" r:id="rId9"/>
    <p:sldLayoutId id="2147483757" r:id="rId10"/>
    <p:sldLayoutId id="2147483758" r:id="rId11"/>
    <p:sldLayoutId id="2147483759" r:id="rId12"/>
    <p:sldLayoutId id="2147483760" r:id="rId13"/>
    <p:sldLayoutId id="2147483673" r:id="rId14"/>
    <p:sldLayoutId id="2147483762" r:id="rId15"/>
    <p:sldLayoutId id="2147483763" r:id="rId16"/>
    <p:sldLayoutId id="2147483764" r:id="rId17"/>
    <p:sldLayoutId id="2147483765" r:id="rId18"/>
    <p:sldLayoutId id="2147483766" r:id="rId19"/>
    <p:sldLayoutId id="2147483767" r:id="rId20"/>
    <p:sldLayoutId id="2147483768" r:id="rId21"/>
    <p:sldLayoutId id="2147483769" r:id="rId22"/>
    <p:sldLayoutId id="2147483770" r:id="rId23"/>
    <p:sldLayoutId id="2147483771" r:id="rId24"/>
    <p:sldLayoutId id="2147483772" r:id="rId25"/>
    <p:sldLayoutId id="2147483773" r:id="rId26"/>
    <p:sldLayoutId id="2147483774" r:id="rId27"/>
    <p:sldLayoutId id="2147483777" r:id="rId28"/>
    <p:sldLayoutId id="2147483779" r:id="rId29"/>
    <p:sldLayoutId id="2147483781" r:id="rId30"/>
    <p:sldLayoutId id="2147483783" r:id="rId31"/>
    <p:sldLayoutId id="2147483784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7078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80" r:id="rId2"/>
    <p:sldLayoutId id="2147483679" r:id="rId3"/>
    <p:sldLayoutId id="2147483746" r:id="rId4"/>
    <p:sldLayoutId id="2147483699" r:id="rId5"/>
    <p:sldLayoutId id="2147483747" r:id="rId6"/>
    <p:sldLayoutId id="2147483706" r:id="rId7"/>
    <p:sldLayoutId id="2147483693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516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03" r:id="rId2"/>
    <p:sldLayoutId id="2147483671" r:id="rId3"/>
    <p:sldLayoutId id="2147483705" r:id="rId4"/>
    <p:sldLayoutId id="2147483692" r:id="rId5"/>
    <p:sldLayoutId id="2147483690" r:id="rId6"/>
    <p:sldLayoutId id="2147483708" r:id="rId7"/>
    <p:sldLayoutId id="2147483695" r:id="rId8"/>
    <p:sldLayoutId id="2147483728" r:id="rId9"/>
    <p:sldLayoutId id="2147483731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 userDrawn="1"/>
        </p:nvCxnSpPr>
        <p:spPr>
          <a:xfrm>
            <a:off x="640080" y="6197222"/>
            <a:ext cx="10908792" cy="0"/>
          </a:xfrm>
          <a:prstGeom prst="line">
            <a:avLst/>
          </a:prstGeom>
          <a:ln w="6350" cmpd="sng">
            <a:solidFill>
              <a:schemeClr val="bg2">
                <a:lumMod val="75000"/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729" y="6207034"/>
            <a:ext cx="3623296" cy="641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1380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6" r:id="rId2"/>
    <p:sldLayoutId id="2147483677" r:id="rId3"/>
    <p:sldLayoutId id="2147483744" r:id="rId4"/>
    <p:sldLayoutId id="2147483745" r:id="rId5"/>
    <p:sldLayoutId id="2147483720" r:id="rId6"/>
    <p:sldLayoutId id="2147483710" r:id="rId7"/>
    <p:sldLayoutId id="2147483711" r:id="rId8"/>
    <p:sldLayoutId id="2147483713" r:id="rId9"/>
    <p:sldLayoutId id="2147483714" r:id="rId10"/>
    <p:sldLayoutId id="2147483715" r:id="rId11"/>
    <p:sldLayoutId id="2147483696" r:id="rId12"/>
    <p:sldLayoutId id="2147483697" r:id="rId13"/>
    <p:sldLayoutId id="2147483678" r:id="rId14"/>
    <p:sldLayoutId id="2147483707" r:id="rId15"/>
    <p:sldLayoutId id="2147483717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2521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722" r:id="rId2"/>
    <p:sldLayoutId id="2147483683" r:id="rId3"/>
    <p:sldLayoutId id="2147483686" r:id="rId4"/>
    <p:sldLayoutId id="2147483684" r:id="rId5"/>
    <p:sldLayoutId id="2147483718" r:id="rId6"/>
    <p:sldLayoutId id="2147483709" r:id="rId7"/>
    <p:sldLayoutId id="214748372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5645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24" r:id="rId2"/>
    <p:sldLayoutId id="2147483726" r:id="rId3"/>
    <p:sldLayoutId id="2147483732" r:id="rId4"/>
    <p:sldLayoutId id="2147483741" r:id="rId5"/>
    <p:sldLayoutId id="2147483743" r:id="rId6"/>
    <p:sldLayoutId id="2147483733" r:id="rId7"/>
    <p:sldLayoutId id="2147483734" r:id="rId8"/>
    <p:sldLayoutId id="2147483737" r:id="rId9"/>
    <p:sldLayoutId id="2147483738" r:id="rId10"/>
    <p:sldLayoutId id="2147483739" r:id="rId11"/>
    <p:sldLayoutId id="214748374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image" Target="../media/image24.png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hyperlink" Target="https://bovi-analytics.org/tutorials/databricks-naming-convention-compute.htm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lIns="91440" tIns="45720" rIns="91440" bIns="45720" anchor="b" anchorCtr="0"/>
          <a:lstStyle/>
          <a:p>
            <a:r>
              <a:rPr lang="en-US"/>
              <a:t>Software &amp; Azure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77416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68527" y="1914307"/>
            <a:ext cx="5078330" cy="2084832"/>
          </a:xfrm>
        </p:spPr>
        <p:txBody>
          <a:bodyPr vert="horz" lIns="91440" tIns="45720" rIns="91440" bIns="45720" anchor="t" anchorCtr="0"/>
          <a:lstStyle/>
          <a:p>
            <a:pPr marL="457200" indent="-457200">
              <a:buFont typeface="Calibri"/>
              <a:buChar char="-"/>
            </a:pPr>
            <a:r>
              <a:rPr lang="en-US">
                <a:latin typeface="Georgia"/>
              </a:rPr>
              <a:t>How do computers work?</a:t>
            </a:r>
          </a:p>
          <a:p>
            <a:pPr marL="457200" indent="-457200">
              <a:buFont typeface="Calibri"/>
              <a:buChar char="-"/>
            </a:pPr>
            <a:r>
              <a:rPr lang="en-US">
                <a:latin typeface="Georgia"/>
              </a:rPr>
              <a:t>How is software built?</a:t>
            </a:r>
          </a:p>
          <a:p>
            <a:pPr marL="457200" indent="-457200">
              <a:buFont typeface="Calibri"/>
              <a:buChar char="-"/>
            </a:pPr>
            <a:r>
              <a:rPr lang="en-US">
                <a:latin typeface="Georgia"/>
              </a:rPr>
              <a:t>What is Azure?</a:t>
            </a:r>
            <a:endParaRPr lang="en-US">
              <a:latin typeface="Arial" panose="020B0604020202020204"/>
              <a:cs typeface="Arial" panose="020B0604020202020204"/>
            </a:endParaRPr>
          </a:p>
          <a:p>
            <a:pPr marL="457200" indent="-457200">
              <a:buFont typeface="Calibri"/>
              <a:buChar char="-"/>
            </a:pPr>
            <a:r>
              <a:rPr lang="en-US">
                <a:latin typeface="Georgia"/>
              </a:rPr>
              <a:t>Cloud basics</a:t>
            </a:r>
            <a:endParaRPr lang="en-US">
              <a:cs typeface="Arial"/>
            </a:endParaRPr>
          </a:p>
          <a:p>
            <a:pPr marL="457200" indent="-457200">
              <a:buFont typeface="Calibri"/>
              <a:buChar char="-"/>
            </a:pPr>
            <a:r>
              <a:rPr lang="en-US">
                <a:latin typeface="Georgia"/>
              </a:rPr>
              <a:t>What can you do with the cloud?</a:t>
            </a:r>
          </a:p>
          <a:p>
            <a:pPr marL="457200" indent="-457200">
              <a:buFont typeface="Calibri"/>
              <a:buChar char="-"/>
            </a:pPr>
            <a:r>
              <a:rPr lang="en-US">
                <a:latin typeface="Georgia"/>
              </a:rPr>
              <a:t>Cost management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lIns="91440" tIns="45720" rIns="91440" bIns="45720" anchor="b" anchorCtr="0"/>
          <a:lstStyle/>
          <a:p>
            <a:r>
              <a:rPr lang="en-US"/>
              <a:t>You'll learn</a:t>
            </a:r>
          </a:p>
        </p:txBody>
      </p:sp>
    </p:spTree>
    <p:extLst>
      <p:ext uri="{BB962C8B-B14F-4D97-AF65-F5344CB8AC3E}">
        <p14:creationId xmlns:p14="http://schemas.microsoft.com/office/powerpoint/2010/main" val="443000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028217-245B-3B43-319E-7D506B6D4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7A74994B-4ABD-8F01-F911-AA5361C97ADB}"/>
              </a:ext>
            </a:extLst>
          </p:cNvPr>
          <p:cNvSpPr/>
          <p:nvPr/>
        </p:nvSpPr>
        <p:spPr>
          <a:xfrm>
            <a:off x="635480" y="1401137"/>
            <a:ext cx="5164859" cy="438583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nl-NL">
                <a:solidFill>
                  <a:schemeClr val="tx1"/>
                </a:solidFill>
                <a:latin typeface="Georgia"/>
                <a:cs typeface="Arial"/>
              </a:rPr>
              <a:t>Computer</a:t>
            </a:r>
            <a:endParaRPr lang="nl-NL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FE7AAD2A-57D4-13AE-FA42-228B28289CB4}"/>
              </a:ext>
            </a:extLst>
          </p:cNvPr>
          <p:cNvSpPr/>
          <p:nvPr/>
        </p:nvSpPr>
        <p:spPr>
          <a:xfrm>
            <a:off x="885568" y="2038864"/>
            <a:ext cx="4788242" cy="350108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nl-NL">
                <a:cs typeface="Arial"/>
              </a:rPr>
              <a:t>Operating System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BF3462B-8320-D0FF-BBD3-D539C037B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nl-NL" sz="4000"/>
              <a:t>Computer basics</a:t>
            </a:r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2DF37A8C-6AD8-91EF-94B2-B9560EF5435A}"/>
              </a:ext>
            </a:extLst>
          </p:cNvPr>
          <p:cNvSpPr/>
          <p:nvPr/>
        </p:nvSpPr>
        <p:spPr>
          <a:xfrm>
            <a:off x="1269231" y="4286479"/>
            <a:ext cx="1524865" cy="900642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>
                <a:latin typeface="Georgia"/>
                <a:cs typeface="Arial"/>
              </a:rPr>
              <a:t>Disk storage</a:t>
            </a:r>
          </a:p>
        </p:txBody>
      </p:sp>
      <p:sp>
        <p:nvSpPr>
          <p:cNvPr id="3" name="Ovaal 2">
            <a:extLst>
              <a:ext uri="{FF2B5EF4-FFF2-40B4-BE49-F238E27FC236}">
                <a16:creationId xmlns:a16="http://schemas.microsoft.com/office/drawing/2014/main" id="{D6513EE9-A72A-66C6-0B9C-F3571E6ED36B}"/>
              </a:ext>
            </a:extLst>
          </p:cNvPr>
          <p:cNvSpPr/>
          <p:nvPr/>
        </p:nvSpPr>
        <p:spPr>
          <a:xfrm>
            <a:off x="1269231" y="2820659"/>
            <a:ext cx="1524865" cy="900642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>
                <a:latin typeface="Georgia"/>
                <a:cs typeface="Arial"/>
              </a:rPr>
              <a:t>RAM storage</a:t>
            </a:r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D8F3C1A1-EAB4-341F-08B5-2700DCC8C044}"/>
              </a:ext>
            </a:extLst>
          </p:cNvPr>
          <p:cNvSpPr/>
          <p:nvPr/>
        </p:nvSpPr>
        <p:spPr>
          <a:xfrm>
            <a:off x="3384038" y="3393445"/>
            <a:ext cx="1524865" cy="900642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>
                <a:latin typeface="Georgia"/>
                <a:cs typeface="Arial"/>
              </a:rPr>
              <a:t>CPU</a:t>
            </a:r>
            <a:endParaRPr lang="nl-NL"/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E61B2281-36E5-23D5-696E-C64E95BC2344}"/>
              </a:ext>
            </a:extLst>
          </p:cNvPr>
          <p:cNvSpPr/>
          <p:nvPr/>
        </p:nvSpPr>
        <p:spPr>
          <a:xfrm>
            <a:off x="5031606" y="4286478"/>
            <a:ext cx="1524865" cy="900642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6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>
                <a:latin typeface="Georgia"/>
                <a:cs typeface="Arial"/>
              </a:rPr>
              <a:t>Devices</a:t>
            </a:r>
            <a:endParaRPr lang="nl-NL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AC489C2A-DB86-E81B-6832-2DE9B6E98328}"/>
              </a:ext>
            </a:extLst>
          </p:cNvPr>
          <p:cNvSpPr txBox="1"/>
          <p:nvPr/>
        </p:nvSpPr>
        <p:spPr>
          <a:xfrm>
            <a:off x="6583835" y="4285477"/>
            <a:ext cx="2605216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>
                <a:latin typeface="Georgia"/>
                <a:cs typeface="Arial"/>
              </a:rPr>
              <a:t>Monitor</a:t>
            </a:r>
          </a:p>
          <a:p>
            <a:pPr algn="l"/>
            <a:r>
              <a:rPr lang="nl-NL">
                <a:latin typeface="Georgia"/>
                <a:cs typeface="Arial"/>
              </a:rPr>
              <a:t>Wi-Fi</a:t>
            </a:r>
          </a:p>
          <a:p>
            <a:r>
              <a:rPr lang="nl-NL">
                <a:latin typeface="Georgia"/>
                <a:cs typeface="Arial"/>
              </a:rPr>
              <a:t>… 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A989ADEC-A60C-71E2-BE7B-9476B91CBEBF}"/>
              </a:ext>
            </a:extLst>
          </p:cNvPr>
          <p:cNvSpPr txBox="1"/>
          <p:nvPr/>
        </p:nvSpPr>
        <p:spPr>
          <a:xfrm>
            <a:off x="7177215" y="1019431"/>
            <a:ext cx="4613189" cy="24006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>
                <a:latin typeface="Arial Black"/>
                <a:cs typeface="Arial"/>
              </a:rPr>
              <a:t>Writing software</a:t>
            </a:r>
          </a:p>
          <a:p>
            <a:endParaRPr lang="nl-NL"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nl-NL">
                <a:latin typeface="Georgia"/>
                <a:cs typeface="Arial"/>
              </a:rPr>
              <a:t>High-level instructions</a:t>
            </a:r>
          </a:p>
          <a:p>
            <a:pPr marL="742950" lvl="1" indent="-285750">
              <a:buFont typeface="Courier New"/>
              <a:buChar char="o"/>
            </a:pPr>
            <a:r>
              <a:rPr lang="nl-NL">
                <a:latin typeface="Georgia"/>
                <a:cs typeface="Arial"/>
              </a:rPr>
              <a:t>Turned into 0's and 1's</a:t>
            </a:r>
            <a:endParaRPr lang="nl-NL" dirty="0">
              <a:latin typeface="Georgia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nl-NL">
                <a:latin typeface="Georgia"/>
                <a:cs typeface="Arial"/>
              </a:rPr>
              <a:t>Using packages</a:t>
            </a:r>
          </a:p>
          <a:p>
            <a:pPr marL="285750" indent="-285750">
              <a:buFont typeface="Arial"/>
              <a:buChar char="•"/>
            </a:pPr>
            <a:r>
              <a:rPr lang="nl-NL">
                <a:latin typeface="Georgia"/>
                <a:cs typeface="Arial"/>
              </a:rPr>
              <a:t>Version control (git)</a:t>
            </a:r>
          </a:p>
          <a:p>
            <a:pPr marL="285750" indent="-285750">
              <a:buFont typeface="Arial"/>
              <a:buChar char="•"/>
            </a:pPr>
            <a:r>
              <a:rPr lang="nl-NL">
                <a:latin typeface="Georgia"/>
                <a:cs typeface="Arial"/>
              </a:rPr>
              <a:t>AI</a:t>
            </a:r>
          </a:p>
          <a:p>
            <a:endParaRPr lang="nl-NL">
              <a:latin typeface="Georgi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3121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F3D3E2-197D-56A2-E318-7F6C695A2E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F0BE4E5-959C-E393-4331-A5829DD14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nl-NL" sz="4000"/>
              <a:t>Sharing software</a:t>
            </a:r>
          </a:p>
        </p:txBody>
      </p:sp>
      <p:sp>
        <p:nvSpPr>
          <p:cNvPr id="12" name="Tijdelijke aanduiding voor inhoud 2">
            <a:extLst>
              <a:ext uri="{FF2B5EF4-FFF2-40B4-BE49-F238E27FC236}">
                <a16:creationId xmlns:a16="http://schemas.microsoft.com/office/drawing/2014/main" id="{4273E07A-2AF7-9A3F-A365-DD7ABA934F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80" y="1488140"/>
            <a:ext cx="10911839" cy="4480560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nl-NL">
                <a:latin typeface="Georgia"/>
                <a:cs typeface="Arial"/>
              </a:rPr>
              <a:t>Old way: let people build your code</a:t>
            </a:r>
            <a:endParaRPr lang="nl-NL"/>
          </a:p>
          <a:p>
            <a:pPr lvl="1">
              <a:buFont typeface="Courier New"/>
              <a:buChar char="o"/>
            </a:pPr>
            <a:r>
              <a:rPr lang="nl-NL">
                <a:latin typeface="Georgia"/>
                <a:cs typeface="Arial"/>
              </a:rPr>
              <a:t>Fragile</a:t>
            </a:r>
          </a:p>
          <a:p>
            <a:r>
              <a:rPr lang="nl-NL">
                <a:latin typeface="Georgia"/>
                <a:cs typeface="Arial"/>
              </a:rPr>
              <a:t>New way: share a container</a:t>
            </a:r>
          </a:p>
        </p:txBody>
      </p:sp>
    </p:spTree>
    <p:extLst>
      <p:ext uri="{BB962C8B-B14F-4D97-AF65-F5344CB8AC3E}">
        <p14:creationId xmlns:p14="http://schemas.microsoft.com/office/powerpoint/2010/main" val="39872315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AF4B71-53A0-A42D-DC11-55290863F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: afgeronde hoeken 9">
            <a:extLst>
              <a:ext uri="{FF2B5EF4-FFF2-40B4-BE49-F238E27FC236}">
                <a16:creationId xmlns:a16="http://schemas.microsoft.com/office/drawing/2014/main" id="{76B531A6-4E62-410D-CD3E-5D85374DF376}"/>
              </a:ext>
            </a:extLst>
          </p:cNvPr>
          <p:cNvSpPr/>
          <p:nvPr/>
        </p:nvSpPr>
        <p:spPr>
          <a:xfrm>
            <a:off x="635480" y="1143962"/>
            <a:ext cx="2850284" cy="14330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nl-NL">
                <a:solidFill>
                  <a:schemeClr val="tx1"/>
                </a:solidFill>
                <a:latin typeface="Georgia"/>
                <a:cs typeface="Arial"/>
              </a:rPr>
              <a:t>User device</a:t>
            </a:r>
            <a:endParaRPr lang="nl-NL">
              <a:solidFill>
                <a:schemeClr val="tx1"/>
              </a:solidFill>
              <a:latin typeface="Georgia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3E08F8A-94CC-784F-250A-3F2F2CA36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nl-NL" sz="4000"/>
              <a:t>Software design basics</a:t>
            </a:r>
            <a:endParaRPr lang="nl-NL"/>
          </a:p>
        </p:txBody>
      </p:sp>
      <p:sp>
        <p:nvSpPr>
          <p:cNvPr id="6" name="Ovaal 5">
            <a:extLst>
              <a:ext uri="{FF2B5EF4-FFF2-40B4-BE49-F238E27FC236}">
                <a16:creationId xmlns:a16="http://schemas.microsoft.com/office/drawing/2014/main" id="{23B51DDD-6AD6-6F28-4E18-F1DA81652B2A}"/>
              </a:ext>
            </a:extLst>
          </p:cNvPr>
          <p:cNvSpPr/>
          <p:nvPr/>
        </p:nvSpPr>
        <p:spPr>
          <a:xfrm>
            <a:off x="1526406" y="1465792"/>
            <a:ext cx="1896340" cy="105304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>
                <a:latin typeface="Georgia"/>
                <a:cs typeface="Arial"/>
              </a:rPr>
              <a:t>Front-end</a:t>
            </a:r>
          </a:p>
        </p:txBody>
      </p:sp>
      <p:sp>
        <p:nvSpPr>
          <p:cNvPr id="19" name="Rechthoek: afgeronde hoeken 18">
            <a:extLst>
              <a:ext uri="{FF2B5EF4-FFF2-40B4-BE49-F238E27FC236}">
                <a16:creationId xmlns:a16="http://schemas.microsoft.com/office/drawing/2014/main" id="{6C4E2E31-7075-4572-F236-2E365016B864}"/>
              </a:ext>
            </a:extLst>
          </p:cNvPr>
          <p:cNvSpPr/>
          <p:nvPr/>
        </p:nvSpPr>
        <p:spPr>
          <a:xfrm>
            <a:off x="630188" y="2736754"/>
            <a:ext cx="2850284" cy="143308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nl-NL">
                <a:solidFill>
                  <a:schemeClr val="tx1"/>
                </a:solidFill>
                <a:latin typeface="Georgia"/>
                <a:cs typeface="Arial"/>
              </a:rPr>
              <a:t>User device</a:t>
            </a:r>
            <a:endParaRPr lang="nl-NL">
              <a:solidFill>
                <a:schemeClr val="tx1"/>
              </a:solidFill>
              <a:latin typeface="Georgia"/>
            </a:endParaRPr>
          </a:p>
        </p:txBody>
      </p:sp>
      <p:sp>
        <p:nvSpPr>
          <p:cNvPr id="20" name="Ovaal 19">
            <a:extLst>
              <a:ext uri="{FF2B5EF4-FFF2-40B4-BE49-F238E27FC236}">
                <a16:creationId xmlns:a16="http://schemas.microsoft.com/office/drawing/2014/main" id="{AD19D2ED-15A4-AA4F-E7CE-D339E7CE5F1E}"/>
              </a:ext>
            </a:extLst>
          </p:cNvPr>
          <p:cNvSpPr/>
          <p:nvPr/>
        </p:nvSpPr>
        <p:spPr>
          <a:xfrm>
            <a:off x="1521114" y="3058583"/>
            <a:ext cx="1896340" cy="105304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>
                <a:latin typeface="Georgia"/>
                <a:cs typeface="Arial"/>
              </a:rPr>
              <a:t>Front-end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9FE0798F-AB47-E773-0A4E-797876FEB392}"/>
              </a:ext>
            </a:extLst>
          </p:cNvPr>
          <p:cNvSpPr txBox="1"/>
          <p:nvPr/>
        </p:nvSpPr>
        <p:spPr>
          <a:xfrm rot="5400000">
            <a:off x="1679622" y="4587650"/>
            <a:ext cx="72976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>
                <a:cs typeface="Arial"/>
              </a:rPr>
              <a:t>… </a:t>
            </a:r>
            <a:endParaRPr lang="nl-NL" sz="2000">
              <a:cs typeface="Arial" panose="020B0604020202020204"/>
            </a:endParaRPr>
          </a:p>
        </p:txBody>
      </p:sp>
      <p:sp>
        <p:nvSpPr>
          <p:cNvPr id="22" name="Rechthoek: afgeronde hoeken 21">
            <a:extLst>
              <a:ext uri="{FF2B5EF4-FFF2-40B4-BE49-F238E27FC236}">
                <a16:creationId xmlns:a16="http://schemas.microsoft.com/office/drawing/2014/main" id="{22CAD929-AE6B-6654-AB6F-E839857F479A}"/>
              </a:ext>
            </a:extLst>
          </p:cNvPr>
          <p:cNvSpPr/>
          <p:nvPr/>
        </p:nvSpPr>
        <p:spPr>
          <a:xfrm>
            <a:off x="8220363" y="2355272"/>
            <a:ext cx="2828636" cy="297872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nl-NL">
                <a:solidFill>
                  <a:schemeClr val="tx1"/>
                </a:solidFill>
                <a:latin typeface="Georgia"/>
                <a:cs typeface="Arial"/>
              </a:rPr>
              <a:t>Server</a:t>
            </a:r>
            <a:endParaRPr lang="nl-NL">
              <a:solidFill>
                <a:schemeClr val="tx1"/>
              </a:solidFill>
              <a:cs typeface="Arial"/>
            </a:endParaRPr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87564BB7-2B67-E300-26FE-2B8F8043382E}"/>
              </a:ext>
            </a:extLst>
          </p:cNvPr>
          <p:cNvSpPr/>
          <p:nvPr/>
        </p:nvSpPr>
        <p:spPr>
          <a:xfrm>
            <a:off x="8686030" y="3582458"/>
            <a:ext cx="1896340" cy="105304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000">
                <a:latin typeface="Georgia"/>
                <a:cs typeface="Arial"/>
              </a:rPr>
              <a:t>Back-end</a:t>
            </a:r>
            <a:endParaRPr lang="nl-NL"/>
          </a:p>
        </p:txBody>
      </p:sp>
      <p:cxnSp>
        <p:nvCxnSpPr>
          <p:cNvPr id="24" name="Rechte verbindingslijn met pijl 23">
            <a:extLst>
              <a:ext uri="{FF2B5EF4-FFF2-40B4-BE49-F238E27FC236}">
                <a16:creationId xmlns:a16="http://schemas.microsoft.com/office/drawing/2014/main" id="{DAC85B6D-FB8D-9BAD-E35A-CB3FAD9A4401}"/>
              </a:ext>
            </a:extLst>
          </p:cNvPr>
          <p:cNvCxnSpPr/>
          <p:nvPr/>
        </p:nvCxnSpPr>
        <p:spPr>
          <a:xfrm>
            <a:off x="3671454" y="2101273"/>
            <a:ext cx="4781742" cy="1709689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Rechte verbindingslijn met pijl 24">
            <a:extLst>
              <a:ext uri="{FF2B5EF4-FFF2-40B4-BE49-F238E27FC236}">
                <a16:creationId xmlns:a16="http://schemas.microsoft.com/office/drawing/2014/main" id="{A0D53965-4B98-F970-DFE5-CD0703B9AEB2}"/>
              </a:ext>
            </a:extLst>
          </p:cNvPr>
          <p:cNvCxnSpPr>
            <a:cxnSpLocks/>
          </p:cNvCxnSpPr>
          <p:nvPr/>
        </p:nvCxnSpPr>
        <p:spPr>
          <a:xfrm>
            <a:off x="3660870" y="3604104"/>
            <a:ext cx="4792326" cy="540232"/>
          </a:xfrm>
          <a:prstGeom prst="straightConnector1">
            <a:avLst/>
          </a:prstGeom>
          <a:ln w="28575">
            <a:solidFill>
              <a:schemeClr val="tx1">
                <a:lumMod val="75000"/>
                <a:lumOff val="2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kstvak 25">
            <a:extLst>
              <a:ext uri="{FF2B5EF4-FFF2-40B4-BE49-F238E27FC236}">
                <a16:creationId xmlns:a16="http://schemas.microsoft.com/office/drawing/2014/main" id="{B74249A9-09E3-43C9-4100-96A99FA9D58C}"/>
              </a:ext>
            </a:extLst>
          </p:cNvPr>
          <p:cNvSpPr txBox="1"/>
          <p:nvPr/>
        </p:nvSpPr>
        <p:spPr>
          <a:xfrm>
            <a:off x="4503688" y="4103928"/>
            <a:ext cx="2724727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000">
                <a:latin typeface="Georgia"/>
                <a:cs typeface="Arial"/>
              </a:rPr>
              <a:t>HTTPS protocol</a:t>
            </a:r>
            <a:endParaRPr lang="nl-NL">
              <a:cs typeface="Arial" panose="020B0604020202020204"/>
            </a:endParaRPr>
          </a:p>
          <a:p>
            <a:endParaRPr lang="nl-NL" sz="2000">
              <a:latin typeface="Georgia"/>
              <a:cs typeface="Arial"/>
            </a:endParaRPr>
          </a:p>
        </p:txBody>
      </p:sp>
      <p:sp>
        <p:nvSpPr>
          <p:cNvPr id="28" name="Rechthoek 27">
            <a:extLst>
              <a:ext uri="{FF2B5EF4-FFF2-40B4-BE49-F238E27FC236}">
                <a16:creationId xmlns:a16="http://schemas.microsoft.com/office/drawing/2014/main" id="{7AE35495-DFF6-1DF9-EEEC-89DA12C15105}"/>
              </a:ext>
            </a:extLst>
          </p:cNvPr>
          <p:cNvSpPr/>
          <p:nvPr/>
        </p:nvSpPr>
        <p:spPr>
          <a:xfrm>
            <a:off x="8474362" y="3452090"/>
            <a:ext cx="323274" cy="1143001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>
                <a:cs typeface="Arial"/>
              </a:rPr>
              <a:t>API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96688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ADF42-DE4E-F63C-418F-0C2A6D03C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EA2342-6A62-72A5-B4C9-E186A37AE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nl-NL" sz="4000"/>
              <a:t>Instagram case study</a:t>
            </a:r>
            <a:endParaRPr lang="nl-NL"/>
          </a:p>
        </p:txBody>
      </p:sp>
      <p:sp>
        <p:nvSpPr>
          <p:cNvPr id="19" name="Rechthoek: afgeronde hoeken 18">
            <a:extLst>
              <a:ext uri="{FF2B5EF4-FFF2-40B4-BE49-F238E27FC236}">
                <a16:creationId xmlns:a16="http://schemas.microsoft.com/office/drawing/2014/main" id="{A3A700B7-62CD-A13C-5456-8145B5D60F56}"/>
              </a:ext>
            </a:extLst>
          </p:cNvPr>
          <p:cNvSpPr/>
          <p:nvPr/>
        </p:nvSpPr>
        <p:spPr>
          <a:xfrm>
            <a:off x="698980" y="1154546"/>
            <a:ext cx="2850284" cy="143308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nl-NL">
                <a:solidFill>
                  <a:schemeClr val="tx1"/>
                </a:solidFill>
                <a:latin typeface="Georgia"/>
                <a:cs typeface="Arial"/>
              </a:rPr>
              <a:t>User device</a:t>
            </a:r>
            <a:endParaRPr lang="nl-NL">
              <a:solidFill>
                <a:schemeClr val="tx1"/>
              </a:solidFill>
              <a:latin typeface="Georgia"/>
            </a:endParaRPr>
          </a:p>
        </p:txBody>
      </p:sp>
      <p:sp>
        <p:nvSpPr>
          <p:cNvPr id="20" name="Ovaal 19">
            <a:extLst>
              <a:ext uri="{FF2B5EF4-FFF2-40B4-BE49-F238E27FC236}">
                <a16:creationId xmlns:a16="http://schemas.microsoft.com/office/drawing/2014/main" id="{C7DABD30-1E06-A277-C113-0337179E606A}"/>
              </a:ext>
            </a:extLst>
          </p:cNvPr>
          <p:cNvSpPr/>
          <p:nvPr/>
        </p:nvSpPr>
        <p:spPr>
          <a:xfrm>
            <a:off x="1589906" y="1476375"/>
            <a:ext cx="1896340" cy="105304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000">
                <a:latin typeface="Georgia"/>
                <a:cs typeface="Arial"/>
              </a:rPr>
              <a:t>ig</a:t>
            </a:r>
          </a:p>
          <a:p>
            <a:pPr algn="ctr"/>
            <a:r>
              <a:rPr lang="nl-NL" sz="2000">
                <a:latin typeface="Georgia"/>
                <a:cs typeface="Arial"/>
              </a:rPr>
              <a:t>Front-end</a:t>
            </a:r>
            <a:endParaRPr lang="nl-NL"/>
          </a:p>
        </p:txBody>
      </p:sp>
      <p:sp>
        <p:nvSpPr>
          <p:cNvPr id="22" name="Rechthoek: afgeronde hoeken 21">
            <a:extLst>
              <a:ext uri="{FF2B5EF4-FFF2-40B4-BE49-F238E27FC236}">
                <a16:creationId xmlns:a16="http://schemas.microsoft.com/office/drawing/2014/main" id="{43B85BBA-BDB6-062B-2657-F879915AF1AD}"/>
              </a:ext>
            </a:extLst>
          </p:cNvPr>
          <p:cNvSpPr/>
          <p:nvPr/>
        </p:nvSpPr>
        <p:spPr>
          <a:xfrm>
            <a:off x="8590780" y="804814"/>
            <a:ext cx="2828636" cy="178810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nl-NL">
                <a:solidFill>
                  <a:schemeClr val="tx1"/>
                </a:solidFill>
                <a:latin typeface="Georgia"/>
                <a:cs typeface="Arial"/>
              </a:rPr>
              <a:t>Meta Server</a:t>
            </a:r>
            <a:endParaRPr lang="nl-NL">
              <a:solidFill>
                <a:schemeClr val="tx1"/>
              </a:solidFill>
              <a:cs typeface="Arial"/>
            </a:endParaRPr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67C6CF61-1C82-C79B-0D94-3C5C6949FF50}"/>
              </a:ext>
            </a:extLst>
          </p:cNvPr>
          <p:cNvSpPr/>
          <p:nvPr/>
        </p:nvSpPr>
        <p:spPr>
          <a:xfrm>
            <a:off x="9056447" y="1370542"/>
            <a:ext cx="1896340" cy="105304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000">
                <a:latin typeface="Georgia"/>
                <a:cs typeface="Arial"/>
              </a:rPr>
              <a:t>ig</a:t>
            </a:r>
          </a:p>
          <a:p>
            <a:pPr algn="ctr"/>
            <a:r>
              <a:rPr lang="nl-NL" sz="2000">
                <a:latin typeface="Georgia"/>
                <a:cs typeface="Arial"/>
              </a:rPr>
              <a:t>Back-end</a:t>
            </a:r>
            <a:endParaRPr lang="nl-NL">
              <a:cs typeface="Arial"/>
            </a:endParaRP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8FF3CA0C-169B-8704-5B66-E54BE99A3B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977421"/>
              </p:ext>
            </p:extLst>
          </p:nvPr>
        </p:nvGraphicFramePr>
        <p:xfrm>
          <a:off x="1275292" y="3264958"/>
          <a:ext cx="10477792" cy="2763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9448">
                  <a:extLst>
                    <a:ext uri="{9D8B030D-6E8A-4147-A177-3AD203B41FA5}">
                      <a16:colId xmlns:a16="http://schemas.microsoft.com/office/drawing/2014/main" val="970682658"/>
                    </a:ext>
                  </a:extLst>
                </a:gridCol>
                <a:gridCol w="2619448">
                  <a:extLst>
                    <a:ext uri="{9D8B030D-6E8A-4147-A177-3AD203B41FA5}">
                      <a16:colId xmlns:a16="http://schemas.microsoft.com/office/drawing/2014/main" val="264866665"/>
                    </a:ext>
                  </a:extLst>
                </a:gridCol>
                <a:gridCol w="2619448">
                  <a:extLst>
                    <a:ext uri="{9D8B030D-6E8A-4147-A177-3AD203B41FA5}">
                      <a16:colId xmlns:a16="http://schemas.microsoft.com/office/drawing/2014/main" val="3203022850"/>
                    </a:ext>
                  </a:extLst>
                </a:gridCol>
                <a:gridCol w="2619448">
                  <a:extLst>
                    <a:ext uri="{9D8B030D-6E8A-4147-A177-3AD203B41FA5}">
                      <a16:colId xmlns:a16="http://schemas.microsoft.com/office/drawing/2014/main" val="617267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l-NL"/>
                        <a:t>User action (A)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Front-end API request (B)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Back-end action (C)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Back-end API response (D)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236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App opens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56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Fetch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936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Run recommendation algo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148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Post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342038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250465"/>
                  </a:ext>
                </a:extLst>
              </a:tr>
            </a:tbl>
          </a:graphicData>
        </a:graphic>
      </p:graphicFrame>
      <p:cxnSp>
        <p:nvCxnSpPr>
          <p:cNvPr id="6" name="Rechte verbindingslijn met pijl 5">
            <a:extLst>
              <a:ext uri="{FF2B5EF4-FFF2-40B4-BE49-F238E27FC236}">
                <a16:creationId xmlns:a16="http://schemas.microsoft.com/office/drawing/2014/main" id="{F961DD73-8AF0-749B-1610-11F986DFCEA3}"/>
              </a:ext>
            </a:extLst>
          </p:cNvPr>
          <p:cNvCxnSpPr/>
          <p:nvPr/>
        </p:nvCxnSpPr>
        <p:spPr>
          <a:xfrm>
            <a:off x="985212" y="3263515"/>
            <a:ext cx="11545" cy="269009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1097848D-5241-046B-940C-6DF21EE9CFC0}"/>
              </a:ext>
            </a:extLst>
          </p:cNvPr>
          <p:cNvCxnSpPr>
            <a:cxnSpLocks/>
          </p:cNvCxnSpPr>
          <p:nvPr/>
        </p:nvCxnSpPr>
        <p:spPr>
          <a:xfrm>
            <a:off x="3656542" y="1770302"/>
            <a:ext cx="5082886" cy="4714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DAE00A4F-071F-335F-E70E-B110C8F1F82F}"/>
              </a:ext>
            </a:extLst>
          </p:cNvPr>
          <p:cNvCxnSpPr>
            <a:cxnSpLocks/>
          </p:cNvCxnSpPr>
          <p:nvPr/>
        </p:nvCxnSpPr>
        <p:spPr>
          <a:xfrm flipH="1" flipV="1">
            <a:off x="3656543" y="2006501"/>
            <a:ext cx="5078555" cy="3078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vak 8">
            <a:extLst>
              <a:ext uri="{FF2B5EF4-FFF2-40B4-BE49-F238E27FC236}">
                <a16:creationId xmlns:a16="http://schemas.microsoft.com/office/drawing/2014/main" id="{71C2FCA6-134B-0E79-3C78-32CCBB95B89A}"/>
              </a:ext>
            </a:extLst>
          </p:cNvPr>
          <p:cNvSpPr txBox="1"/>
          <p:nvPr/>
        </p:nvSpPr>
        <p:spPr>
          <a:xfrm>
            <a:off x="2822382" y="1450878"/>
            <a:ext cx="72736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800" b="1">
                <a:solidFill>
                  <a:schemeClr val="bg1"/>
                </a:solidFill>
                <a:latin typeface="Georgia"/>
                <a:cs typeface="Arial"/>
              </a:rPr>
              <a:t>A</a:t>
            </a:r>
            <a:endParaRPr lang="nl-NL" sz="2800" b="1">
              <a:solidFill>
                <a:schemeClr val="bg1"/>
              </a:solidFill>
              <a:latin typeface="Georgia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BEC818F2-1F28-533C-84FD-2574B44C514B}"/>
              </a:ext>
            </a:extLst>
          </p:cNvPr>
          <p:cNvSpPr txBox="1"/>
          <p:nvPr/>
        </p:nvSpPr>
        <p:spPr>
          <a:xfrm>
            <a:off x="5087215" y="1233920"/>
            <a:ext cx="72736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800" b="1">
                <a:latin typeface="Georgia"/>
                <a:cs typeface="Arial"/>
              </a:rPr>
              <a:t>B</a:t>
            </a:r>
            <a:endParaRPr lang="nl-NL" sz="2800" b="1">
              <a:latin typeface="Georgia"/>
            </a:endParaRPr>
          </a:p>
        </p:txBody>
      </p:sp>
      <p:sp>
        <p:nvSpPr>
          <p:cNvPr id="11" name="Tekstvak 8">
            <a:extLst>
              <a:ext uri="{FF2B5EF4-FFF2-40B4-BE49-F238E27FC236}">
                <a16:creationId xmlns:a16="http://schemas.microsoft.com/office/drawing/2014/main" id="{71C2FCA6-134B-0E79-3C78-32CCBB95B89A}"/>
              </a:ext>
            </a:extLst>
          </p:cNvPr>
          <p:cNvSpPr txBox="1"/>
          <p:nvPr/>
        </p:nvSpPr>
        <p:spPr>
          <a:xfrm>
            <a:off x="10257174" y="1392670"/>
            <a:ext cx="727363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800" b="1">
                <a:solidFill>
                  <a:schemeClr val="bg1"/>
                </a:solidFill>
                <a:latin typeface="Georgia"/>
                <a:cs typeface="Arial"/>
              </a:rPr>
              <a:t>C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4C230669-FEF1-6A08-F3CF-27040CA2F6A8}"/>
              </a:ext>
            </a:extLst>
          </p:cNvPr>
          <p:cNvSpPr txBox="1"/>
          <p:nvPr/>
        </p:nvSpPr>
        <p:spPr>
          <a:xfrm>
            <a:off x="6515964" y="2064711"/>
            <a:ext cx="72736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800" b="1">
                <a:latin typeface="Georgia"/>
                <a:cs typeface="Arial"/>
              </a:rPr>
              <a:t>D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4884F813-C700-D81B-868D-46194FE5EA9C}"/>
              </a:ext>
            </a:extLst>
          </p:cNvPr>
          <p:cNvSpPr txBox="1"/>
          <p:nvPr/>
        </p:nvSpPr>
        <p:spPr>
          <a:xfrm rot="16200000">
            <a:off x="144797" y="4297795"/>
            <a:ext cx="12565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b="1">
                <a:latin typeface="Georgia"/>
                <a:cs typeface="Arial"/>
              </a:rPr>
              <a:t>time</a:t>
            </a: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B23F57C6-5150-6218-5F48-7F6C50DBC2D8}"/>
              </a:ext>
            </a:extLst>
          </p:cNvPr>
          <p:cNvSpPr/>
          <p:nvPr/>
        </p:nvSpPr>
        <p:spPr>
          <a:xfrm>
            <a:off x="8728362" y="1327726"/>
            <a:ext cx="323274" cy="1143001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>
                <a:cs typeface="Arial"/>
              </a:rPr>
              <a:t>API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29519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7946C-BE72-DD6C-69DF-3C2F8CE53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0E3CEE-AB69-8C43-E028-EC5275FEF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nl-NL" sz="4000"/>
              <a:t>Instagram case study</a:t>
            </a:r>
            <a:endParaRPr lang="nl-NL"/>
          </a:p>
        </p:txBody>
      </p:sp>
      <p:sp>
        <p:nvSpPr>
          <p:cNvPr id="19" name="Rechthoek: afgeronde hoeken 18">
            <a:extLst>
              <a:ext uri="{FF2B5EF4-FFF2-40B4-BE49-F238E27FC236}">
                <a16:creationId xmlns:a16="http://schemas.microsoft.com/office/drawing/2014/main" id="{D6F9DED5-C91C-87E1-8231-8D9CB85CEE42}"/>
              </a:ext>
            </a:extLst>
          </p:cNvPr>
          <p:cNvSpPr/>
          <p:nvPr/>
        </p:nvSpPr>
        <p:spPr>
          <a:xfrm>
            <a:off x="698980" y="1154546"/>
            <a:ext cx="2850284" cy="1433080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nl-NL">
                <a:solidFill>
                  <a:schemeClr val="tx1"/>
                </a:solidFill>
                <a:latin typeface="Georgia"/>
                <a:cs typeface="Arial"/>
              </a:rPr>
              <a:t>User device</a:t>
            </a:r>
            <a:endParaRPr lang="nl-NL">
              <a:solidFill>
                <a:schemeClr val="tx1"/>
              </a:solidFill>
              <a:latin typeface="Georgia"/>
            </a:endParaRPr>
          </a:p>
        </p:txBody>
      </p:sp>
      <p:sp>
        <p:nvSpPr>
          <p:cNvPr id="20" name="Ovaal 19">
            <a:extLst>
              <a:ext uri="{FF2B5EF4-FFF2-40B4-BE49-F238E27FC236}">
                <a16:creationId xmlns:a16="http://schemas.microsoft.com/office/drawing/2014/main" id="{BBC5A91A-E7DD-A1C5-EAB5-30B5A4387741}"/>
              </a:ext>
            </a:extLst>
          </p:cNvPr>
          <p:cNvSpPr/>
          <p:nvPr/>
        </p:nvSpPr>
        <p:spPr>
          <a:xfrm>
            <a:off x="1589906" y="1476375"/>
            <a:ext cx="1896340" cy="105304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000">
                <a:latin typeface="Georgia"/>
                <a:cs typeface="Arial"/>
              </a:rPr>
              <a:t>ig</a:t>
            </a:r>
          </a:p>
          <a:p>
            <a:pPr algn="ctr"/>
            <a:r>
              <a:rPr lang="nl-NL" sz="2000">
                <a:latin typeface="Georgia"/>
                <a:cs typeface="Arial"/>
              </a:rPr>
              <a:t>Front-end</a:t>
            </a:r>
            <a:endParaRPr lang="nl-NL"/>
          </a:p>
        </p:txBody>
      </p:sp>
      <p:sp>
        <p:nvSpPr>
          <p:cNvPr id="22" name="Rechthoek: afgeronde hoeken 21">
            <a:extLst>
              <a:ext uri="{FF2B5EF4-FFF2-40B4-BE49-F238E27FC236}">
                <a16:creationId xmlns:a16="http://schemas.microsoft.com/office/drawing/2014/main" id="{A87A26D9-870D-3D64-8DC9-8B889BD1B628}"/>
              </a:ext>
            </a:extLst>
          </p:cNvPr>
          <p:cNvSpPr/>
          <p:nvPr/>
        </p:nvSpPr>
        <p:spPr>
          <a:xfrm>
            <a:off x="8590780" y="804814"/>
            <a:ext cx="2828636" cy="178810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nl-NL">
                <a:solidFill>
                  <a:schemeClr val="tx1"/>
                </a:solidFill>
                <a:latin typeface="Georgia"/>
                <a:cs typeface="Arial"/>
              </a:rPr>
              <a:t>Meta Server</a:t>
            </a:r>
            <a:endParaRPr lang="nl-NL">
              <a:solidFill>
                <a:schemeClr val="tx1"/>
              </a:solidFill>
              <a:cs typeface="Arial"/>
            </a:endParaRPr>
          </a:p>
        </p:txBody>
      </p:sp>
      <p:sp>
        <p:nvSpPr>
          <p:cNvPr id="23" name="Ovaal 22">
            <a:extLst>
              <a:ext uri="{FF2B5EF4-FFF2-40B4-BE49-F238E27FC236}">
                <a16:creationId xmlns:a16="http://schemas.microsoft.com/office/drawing/2014/main" id="{F7555B3E-E182-4519-D56B-368701C6BF29}"/>
              </a:ext>
            </a:extLst>
          </p:cNvPr>
          <p:cNvSpPr/>
          <p:nvPr/>
        </p:nvSpPr>
        <p:spPr>
          <a:xfrm>
            <a:off x="9056447" y="1370542"/>
            <a:ext cx="1896340" cy="105304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nl-NL" sz="2000">
                <a:latin typeface="Georgia"/>
                <a:cs typeface="Arial"/>
              </a:rPr>
              <a:t>ig</a:t>
            </a:r>
          </a:p>
          <a:p>
            <a:pPr algn="ctr"/>
            <a:r>
              <a:rPr lang="nl-NL" sz="2000">
                <a:latin typeface="Georgia"/>
                <a:cs typeface="Arial"/>
              </a:rPr>
              <a:t>Back-end</a:t>
            </a:r>
            <a:endParaRPr lang="nl-NL">
              <a:cs typeface="Arial"/>
            </a:endParaRPr>
          </a:p>
        </p:txBody>
      </p:sp>
      <p:graphicFrame>
        <p:nvGraphicFramePr>
          <p:cNvPr id="5" name="Tabel 4">
            <a:extLst>
              <a:ext uri="{FF2B5EF4-FFF2-40B4-BE49-F238E27FC236}">
                <a16:creationId xmlns:a16="http://schemas.microsoft.com/office/drawing/2014/main" id="{41C73DB7-A91D-EDAC-6497-40772A4FB0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328460"/>
              </p:ext>
            </p:extLst>
          </p:nvPr>
        </p:nvGraphicFramePr>
        <p:xfrm>
          <a:off x="1275292" y="3264958"/>
          <a:ext cx="10477792" cy="2494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19448">
                  <a:extLst>
                    <a:ext uri="{9D8B030D-6E8A-4147-A177-3AD203B41FA5}">
                      <a16:colId xmlns:a16="http://schemas.microsoft.com/office/drawing/2014/main" val="970682658"/>
                    </a:ext>
                  </a:extLst>
                </a:gridCol>
                <a:gridCol w="2619448">
                  <a:extLst>
                    <a:ext uri="{9D8B030D-6E8A-4147-A177-3AD203B41FA5}">
                      <a16:colId xmlns:a16="http://schemas.microsoft.com/office/drawing/2014/main" val="264866665"/>
                    </a:ext>
                  </a:extLst>
                </a:gridCol>
                <a:gridCol w="2619448">
                  <a:extLst>
                    <a:ext uri="{9D8B030D-6E8A-4147-A177-3AD203B41FA5}">
                      <a16:colId xmlns:a16="http://schemas.microsoft.com/office/drawing/2014/main" val="3203022850"/>
                    </a:ext>
                  </a:extLst>
                </a:gridCol>
                <a:gridCol w="2619448">
                  <a:extLst>
                    <a:ext uri="{9D8B030D-6E8A-4147-A177-3AD203B41FA5}">
                      <a16:colId xmlns:a16="http://schemas.microsoft.com/office/drawing/2014/main" val="617267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l-NL"/>
                        <a:t>User action (A)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Front-end API request (B)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Back-end action (C)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Back-end API response (D)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236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/>
                        <a:t>Likes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56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nl-NL"/>
                        <a:t>Register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936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Store like in 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148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/>
                        <a:t>OK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342038"/>
                  </a:ext>
                </a:extLst>
              </a:tr>
              <a:tr h="370839"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250465"/>
                  </a:ext>
                </a:extLst>
              </a:tr>
            </a:tbl>
          </a:graphicData>
        </a:graphic>
      </p:graphicFrame>
      <p:cxnSp>
        <p:nvCxnSpPr>
          <p:cNvPr id="6" name="Rechte verbindingslijn met pijl 5">
            <a:extLst>
              <a:ext uri="{FF2B5EF4-FFF2-40B4-BE49-F238E27FC236}">
                <a16:creationId xmlns:a16="http://schemas.microsoft.com/office/drawing/2014/main" id="{0BE4F707-52F8-53C5-A6C8-8F956ABDC03F}"/>
              </a:ext>
            </a:extLst>
          </p:cNvPr>
          <p:cNvCxnSpPr/>
          <p:nvPr/>
        </p:nvCxnSpPr>
        <p:spPr>
          <a:xfrm>
            <a:off x="985212" y="3263515"/>
            <a:ext cx="11545" cy="269009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vak 8">
            <a:extLst>
              <a:ext uri="{FF2B5EF4-FFF2-40B4-BE49-F238E27FC236}">
                <a16:creationId xmlns:a16="http://schemas.microsoft.com/office/drawing/2014/main" id="{E00297CF-8178-EC96-1729-18D76E28D64A}"/>
              </a:ext>
            </a:extLst>
          </p:cNvPr>
          <p:cNvSpPr txBox="1"/>
          <p:nvPr/>
        </p:nvSpPr>
        <p:spPr>
          <a:xfrm>
            <a:off x="2822382" y="1450878"/>
            <a:ext cx="72736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800" b="1">
                <a:solidFill>
                  <a:schemeClr val="bg1"/>
                </a:solidFill>
                <a:latin typeface="Georgia"/>
                <a:cs typeface="Arial"/>
              </a:rPr>
              <a:t>A</a:t>
            </a:r>
            <a:endParaRPr lang="nl-NL" sz="2800" b="1">
              <a:solidFill>
                <a:schemeClr val="bg1"/>
              </a:solidFill>
              <a:latin typeface="Georgia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3F4DA784-9041-F076-C25F-279F58B5F95B}"/>
              </a:ext>
            </a:extLst>
          </p:cNvPr>
          <p:cNvSpPr txBox="1"/>
          <p:nvPr/>
        </p:nvSpPr>
        <p:spPr>
          <a:xfrm>
            <a:off x="5087215" y="1233920"/>
            <a:ext cx="72736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800" b="1">
                <a:latin typeface="Georgia"/>
                <a:cs typeface="Arial"/>
              </a:rPr>
              <a:t>B</a:t>
            </a:r>
            <a:endParaRPr lang="nl-NL" sz="2800" b="1">
              <a:latin typeface="Georgia"/>
            </a:endParaRPr>
          </a:p>
        </p:txBody>
      </p:sp>
      <p:sp>
        <p:nvSpPr>
          <p:cNvPr id="11" name="Tekstvak 8">
            <a:extLst>
              <a:ext uri="{FF2B5EF4-FFF2-40B4-BE49-F238E27FC236}">
                <a16:creationId xmlns:a16="http://schemas.microsoft.com/office/drawing/2014/main" id="{5A17690C-4520-042B-B058-EDAB9124FB58}"/>
              </a:ext>
            </a:extLst>
          </p:cNvPr>
          <p:cNvSpPr txBox="1"/>
          <p:nvPr/>
        </p:nvSpPr>
        <p:spPr>
          <a:xfrm>
            <a:off x="10257174" y="1392670"/>
            <a:ext cx="727363" cy="52322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l-NL" sz="2800" b="1">
                <a:solidFill>
                  <a:schemeClr val="bg1"/>
                </a:solidFill>
                <a:latin typeface="Georgia"/>
                <a:cs typeface="Arial"/>
              </a:rPr>
              <a:t>C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FB716315-0DAF-2036-44A1-C3A0564754C6}"/>
              </a:ext>
            </a:extLst>
          </p:cNvPr>
          <p:cNvSpPr txBox="1"/>
          <p:nvPr/>
        </p:nvSpPr>
        <p:spPr>
          <a:xfrm>
            <a:off x="6515964" y="2064711"/>
            <a:ext cx="72736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800" b="1">
                <a:latin typeface="Georgia"/>
                <a:cs typeface="Arial"/>
              </a:rPr>
              <a:t>D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E95CFBF5-8823-A9B5-9E8A-0F55D2E1F3FE}"/>
              </a:ext>
            </a:extLst>
          </p:cNvPr>
          <p:cNvSpPr txBox="1"/>
          <p:nvPr/>
        </p:nvSpPr>
        <p:spPr>
          <a:xfrm rot="16200000">
            <a:off x="144797" y="4297795"/>
            <a:ext cx="125652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b="1">
                <a:latin typeface="Georgia"/>
                <a:cs typeface="Arial"/>
              </a:rPr>
              <a:t>time</a:t>
            </a:r>
          </a:p>
        </p:txBody>
      </p:sp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30B4E426-450F-7E87-4BE2-8B7321B78983}"/>
              </a:ext>
            </a:extLst>
          </p:cNvPr>
          <p:cNvCxnSpPr>
            <a:cxnSpLocks/>
          </p:cNvCxnSpPr>
          <p:nvPr/>
        </p:nvCxnSpPr>
        <p:spPr>
          <a:xfrm>
            <a:off x="3656542" y="1770302"/>
            <a:ext cx="5082886" cy="4714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Rechte verbindingslijn met pijl 14">
            <a:extLst>
              <a:ext uri="{FF2B5EF4-FFF2-40B4-BE49-F238E27FC236}">
                <a16:creationId xmlns:a16="http://schemas.microsoft.com/office/drawing/2014/main" id="{2B30B39E-2735-6427-EA15-1DB4DAC2E346}"/>
              </a:ext>
            </a:extLst>
          </p:cNvPr>
          <p:cNvCxnSpPr>
            <a:cxnSpLocks/>
          </p:cNvCxnSpPr>
          <p:nvPr/>
        </p:nvCxnSpPr>
        <p:spPr>
          <a:xfrm flipH="1" flipV="1">
            <a:off x="3656543" y="2006501"/>
            <a:ext cx="5078555" cy="3078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hthoek 16">
            <a:extLst>
              <a:ext uri="{FF2B5EF4-FFF2-40B4-BE49-F238E27FC236}">
                <a16:creationId xmlns:a16="http://schemas.microsoft.com/office/drawing/2014/main" id="{5005AB65-118E-C8F8-11CB-3FB018D9EFCF}"/>
              </a:ext>
            </a:extLst>
          </p:cNvPr>
          <p:cNvSpPr/>
          <p:nvPr/>
        </p:nvSpPr>
        <p:spPr>
          <a:xfrm>
            <a:off x="8728362" y="1327726"/>
            <a:ext cx="323274" cy="1143001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>
                <a:cs typeface="Arial"/>
              </a:rPr>
              <a:t>API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128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45267-B495-F64B-0675-88DA4CB1A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104967-F121-ADB9-2C1F-477BEA256B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lIns="91440" tIns="45720" rIns="91440" bIns="45720" anchor="b" anchorCtr="0"/>
          <a:lstStyle/>
          <a:p>
            <a:r>
              <a:rPr lang="nl-NL"/>
              <a:t>Azure &amp; the cloud</a:t>
            </a:r>
          </a:p>
        </p:txBody>
      </p:sp>
    </p:spTree>
    <p:extLst>
      <p:ext uri="{BB962C8B-B14F-4D97-AF65-F5344CB8AC3E}">
        <p14:creationId xmlns:p14="http://schemas.microsoft.com/office/powerpoint/2010/main" val="91584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B6FF3-908B-2E98-66B3-143CF5224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 descr="Afbeelding met kaart, Luchtfotografie, Vogelperspectief, Stedenbouwkunde&#10;&#10;Door AI gegenereerde inhoud is mogelijk onjuist.">
            <a:extLst>
              <a:ext uri="{FF2B5EF4-FFF2-40B4-BE49-F238E27FC236}">
                <a16:creationId xmlns:a16="http://schemas.microsoft.com/office/drawing/2014/main" id="{640A83EC-5A03-8648-4112-8A90FACBCA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798" y="0"/>
            <a:ext cx="90124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200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DD251-81BD-07EB-1629-C638AF7A2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kaart, Luchtfotografie, Vogelperspectief, Stedenbouwkunde&#10;&#10;Door AI gegenereerde inhoud is mogelijk onjuist.">
            <a:extLst>
              <a:ext uri="{FF2B5EF4-FFF2-40B4-BE49-F238E27FC236}">
                <a16:creationId xmlns:a16="http://schemas.microsoft.com/office/drawing/2014/main" id="{EAB5224A-B3BD-16EE-0C93-DF3302E85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9798" y="0"/>
            <a:ext cx="9012405" cy="6858000"/>
          </a:xfrm>
          <a:prstGeom prst="rect">
            <a:avLst/>
          </a:prstGeom>
        </p:spPr>
      </p:pic>
      <p:sp>
        <p:nvSpPr>
          <p:cNvPr id="2" name="Rechthoek 1">
            <a:extLst>
              <a:ext uri="{FF2B5EF4-FFF2-40B4-BE49-F238E27FC236}">
                <a16:creationId xmlns:a16="http://schemas.microsoft.com/office/drawing/2014/main" id="{AD77F46C-C42D-2350-0DE3-4E5D554B889F}"/>
              </a:ext>
            </a:extLst>
          </p:cNvPr>
          <p:cNvSpPr/>
          <p:nvPr/>
        </p:nvSpPr>
        <p:spPr>
          <a:xfrm rot="-1740000">
            <a:off x="4760190" y="6423595"/>
            <a:ext cx="82415" cy="4513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93D00CDE-37DD-6AA0-13D7-75B6D63BF341}"/>
              </a:ext>
            </a:extLst>
          </p:cNvPr>
          <p:cNvSpPr/>
          <p:nvPr/>
        </p:nvSpPr>
        <p:spPr>
          <a:xfrm rot="1020000">
            <a:off x="4853769" y="3175069"/>
            <a:ext cx="82415" cy="4513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3455C04D-82A6-9A51-7DCD-DA91FAC40FD1}"/>
              </a:ext>
            </a:extLst>
          </p:cNvPr>
          <p:cNvSpPr/>
          <p:nvPr/>
        </p:nvSpPr>
        <p:spPr>
          <a:xfrm rot="540000">
            <a:off x="3831084" y="1009384"/>
            <a:ext cx="82415" cy="4513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t 5">
                <a:extLst>
                  <a:ext uri="{FF2B5EF4-FFF2-40B4-BE49-F238E27FC236}">
                    <a16:creationId xmlns:a16="http://schemas.microsoft.com/office/drawing/2014/main" id="{FF032BB9-D2D5-C569-3E0C-0C8FB50B8345}"/>
                  </a:ext>
                </a:extLst>
              </p14:cNvPr>
              <p14:cNvContentPartPr/>
              <p14:nvPr/>
            </p14:nvContentPartPr>
            <p14:xfrm>
              <a:off x="3621930" y="-29803"/>
              <a:ext cx="6655363" cy="6774197"/>
            </p14:xfrm>
          </p:contentPart>
        </mc:Choice>
        <mc:Fallback xmlns="">
          <p:pic>
            <p:nvPicPr>
              <p:cNvPr id="6" name="Inkt 5">
                <a:extLst>
                  <a:ext uri="{FF2B5EF4-FFF2-40B4-BE49-F238E27FC236}">
                    <a16:creationId xmlns:a16="http://schemas.microsoft.com/office/drawing/2014/main" id="{FF032BB9-D2D5-C569-3E0C-0C8FB50B834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03931" y="-47801"/>
                <a:ext cx="6691001" cy="6809834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kstvak 7">
            <a:extLst>
              <a:ext uri="{FF2B5EF4-FFF2-40B4-BE49-F238E27FC236}">
                <a16:creationId xmlns:a16="http://schemas.microsoft.com/office/drawing/2014/main" id="{219849DF-3EEA-462F-0738-01E1D0B48022}"/>
              </a:ext>
            </a:extLst>
          </p:cNvPr>
          <p:cNvSpPr txBox="1"/>
          <p:nvPr/>
        </p:nvSpPr>
        <p:spPr>
          <a:xfrm>
            <a:off x="1736224" y="2594029"/>
            <a:ext cx="1882484" cy="83099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 b="1">
                <a:solidFill>
                  <a:schemeClr val="accent4">
                    <a:lumMod val="76000"/>
                  </a:schemeClr>
                </a:solidFill>
                <a:cs typeface="Arial"/>
              </a:rPr>
              <a:t>1.03 mile perimeter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94112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5BF3F0-59E3-0CFD-997E-198975BC34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kaart, Luchtfotografie, Vogelperspectief, gebouw&#10;&#10;Door AI gegenereerde inhoud is mogelijk onjuist.">
            <a:extLst>
              <a:ext uri="{FF2B5EF4-FFF2-40B4-BE49-F238E27FC236}">
                <a16:creationId xmlns:a16="http://schemas.microsoft.com/office/drawing/2014/main" id="{7C11E3C5-7F87-F0EC-1CF7-9FE09692F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55381"/>
            <a:ext cx="12192000" cy="454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340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8FED6-86D2-EC1B-AA1C-D288F11AE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kaart, Luchtfotografie, Vogelperspectief, lucht&#10;&#10;Door AI gegenereerde inhoud is mogelijk onjuist.">
            <a:extLst>
              <a:ext uri="{FF2B5EF4-FFF2-40B4-BE49-F238E27FC236}">
                <a16:creationId xmlns:a16="http://schemas.microsoft.com/office/drawing/2014/main" id="{4726CCD4-ED27-6F50-F1B2-4F6DBCF9E2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907" y="0"/>
            <a:ext cx="105801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013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1FEA7-8E29-B4F8-BAB3-25DDA3B06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kaart, Luchtfotografie, Vogelperspectief, lucht&#10;&#10;Door AI gegenereerde inhoud is mogelijk onjuist.">
            <a:extLst>
              <a:ext uri="{FF2B5EF4-FFF2-40B4-BE49-F238E27FC236}">
                <a16:creationId xmlns:a16="http://schemas.microsoft.com/office/drawing/2014/main" id="{F702FB8D-3CF9-D7F8-2639-7A901DA204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907" y="0"/>
            <a:ext cx="10580186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t 1">
                <a:extLst>
                  <a:ext uri="{FF2B5EF4-FFF2-40B4-BE49-F238E27FC236}">
                    <a16:creationId xmlns:a16="http://schemas.microsoft.com/office/drawing/2014/main" id="{4C03358E-5CC8-F9AC-BE46-B987927656CE}"/>
                  </a:ext>
                </a:extLst>
              </p14:cNvPr>
              <p14:cNvContentPartPr/>
              <p14:nvPr/>
            </p14:nvContentPartPr>
            <p14:xfrm>
              <a:off x="937420" y="206377"/>
              <a:ext cx="10209432" cy="6370399"/>
            </p14:xfrm>
          </p:contentPart>
        </mc:Choice>
        <mc:Fallback xmlns="">
          <p:pic>
            <p:nvPicPr>
              <p:cNvPr id="2" name="Inkt 1">
                <a:extLst>
                  <a:ext uri="{FF2B5EF4-FFF2-40B4-BE49-F238E27FC236}">
                    <a16:creationId xmlns:a16="http://schemas.microsoft.com/office/drawing/2014/main" id="{4C03358E-5CC8-F9AC-BE46-B987927656C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9420" y="188378"/>
                <a:ext cx="10245071" cy="6406036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kstvak 4">
            <a:extLst>
              <a:ext uri="{FF2B5EF4-FFF2-40B4-BE49-F238E27FC236}">
                <a16:creationId xmlns:a16="http://schemas.microsoft.com/office/drawing/2014/main" id="{8395CABC-6E2A-9781-B7AC-F5CEF145B798}"/>
              </a:ext>
            </a:extLst>
          </p:cNvPr>
          <p:cNvSpPr txBox="1"/>
          <p:nvPr/>
        </p:nvSpPr>
        <p:spPr>
          <a:xfrm>
            <a:off x="3390853" y="2013458"/>
            <a:ext cx="1882484" cy="83099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 b="1">
                <a:solidFill>
                  <a:schemeClr val="accent4">
                    <a:lumMod val="76000"/>
                  </a:schemeClr>
                </a:solidFill>
                <a:cs typeface="Arial"/>
              </a:rPr>
              <a:t>5.65 mile perimeter</a:t>
            </a:r>
            <a:endParaRPr lang="nl-NL">
              <a:solidFill>
                <a:schemeClr val="accent4">
                  <a:lumMod val="76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872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9A4E7-BB9B-3C3A-152B-2F6DB4B06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kaart, Luchtfotografie, Vogelperspectief, lucht&#10;&#10;Door AI gegenereerde inhoud is mogelijk onjuist.">
            <a:extLst>
              <a:ext uri="{FF2B5EF4-FFF2-40B4-BE49-F238E27FC236}">
                <a16:creationId xmlns:a16="http://schemas.microsoft.com/office/drawing/2014/main" id="{68316DA0-0496-1602-ADD3-E44F2924B4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48447"/>
            <a:ext cx="12192000" cy="4961106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80114C2D-0E87-F3B9-D17E-B53B94DAEC18}"/>
              </a:ext>
            </a:extLst>
          </p:cNvPr>
          <p:cNvSpPr txBox="1"/>
          <p:nvPr/>
        </p:nvSpPr>
        <p:spPr>
          <a:xfrm>
            <a:off x="8059917" y="2215298"/>
            <a:ext cx="1508288" cy="461665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 b="1">
                <a:solidFill>
                  <a:schemeClr val="accent4">
                    <a:lumMod val="76000"/>
                  </a:schemeClr>
                </a:solidFill>
                <a:cs typeface="Arial"/>
              </a:rPr>
              <a:t>East US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3AAB380-0CB7-DA20-07D8-1A1CFE1E1756}"/>
              </a:ext>
            </a:extLst>
          </p:cNvPr>
          <p:cNvSpPr txBox="1"/>
          <p:nvPr/>
        </p:nvSpPr>
        <p:spPr>
          <a:xfrm>
            <a:off x="2657881" y="3827743"/>
            <a:ext cx="1882484" cy="461665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 b="1">
                <a:solidFill>
                  <a:schemeClr val="accent4">
                    <a:lumMod val="76000"/>
                  </a:schemeClr>
                </a:solidFill>
                <a:cs typeface="Arial"/>
              </a:rPr>
              <a:t>East US 2</a:t>
            </a:r>
          </a:p>
        </p:txBody>
      </p:sp>
    </p:spTree>
    <p:extLst>
      <p:ext uri="{BB962C8B-B14F-4D97-AF65-F5344CB8AC3E}">
        <p14:creationId xmlns:p14="http://schemas.microsoft.com/office/powerpoint/2010/main" val="4144226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02F07-069A-788D-19CE-077F87F3C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kaart, tekst&#10;&#10;Door AI gegenereerde inhoud is mogelijk onjuist.">
            <a:extLst>
              <a:ext uri="{FF2B5EF4-FFF2-40B4-BE49-F238E27FC236}">
                <a16:creationId xmlns:a16="http://schemas.microsoft.com/office/drawing/2014/main" id="{705F25B6-3AA5-4F60-D957-A185FDF0C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991" y="-239484"/>
            <a:ext cx="8728703" cy="709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110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730E4484-F9C9-F3D7-1EE9-BF639835DD1D}"/>
              </a:ext>
            </a:extLst>
          </p:cNvPr>
          <p:cNvSpPr/>
          <p:nvPr/>
        </p:nvSpPr>
        <p:spPr>
          <a:xfrm>
            <a:off x="5808452" y="1135811"/>
            <a:ext cx="733245" cy="4787660"/>
          </a:xfrm>
          <a:prstGeom prst="rect">
            <a:avLst/>
          </a:prstGeom>
          <a:solidFill>
            <a:srgbClr val="AF1B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" name="Afbeelding 2" descr="CH1265.jpg">
            <a:extLst>
              <a:ext uri="{FF2B5EF4-FFF2-40B4-BE49-F238E27FC236}">
                <a16:creationId xmlns:a16="http://schemas.microsoft.com/office/drawing/2014/main" id="{4318D428-D5C8-2C38-936B-CEAE64D098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75" y="1422110"/>
            <a:ext cx="5689146" cy="4061405"/>
          </a:xfrm>
          <a:prstGeom prst="rect">
            <a:avLst/>
          </a:prstGeom>
        </p:spPr>
      </p:pic>
      <p:pic>
        <p:nvPicPr>
          <p:cNvPr id="4" name="Afbeelding 3" descr="CH1552.jpg">
            <a:extLst>
              <a:ext uri="{FF2B5EF4-FFF2-40B4-BE49-F238E27FC236}">
                <a16:creationId xmlns:a16="http://schemas.microsoft.com/office/drawing/2014/main" id="{3C642F8F-C5C8-FC92-EEA0-16F5CB732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7578" y="1422110"/>
            <a:ext cx="5695949" cy="4075012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AB8488A7-DBB4-04E1-9F2F-EE52FD63D68B}"/>
              </a:ext>
            </a:extLst>
          </p:cNvPr>
          <p:cNvSpPr txBox="1"/>
          <p:nvPr/>
        </p:nvSpPr>
        <p:spPr>
          <a:xfrm>
            <a:off x="-1" y="490602"/>
            <a:ext cx="1219199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3600">
                <a:solidFill>
                  <a:schemeClr val="bg1"/>
                </a:solidFill>
                <a:latin typeface="Arial Black"/>
                <a:cs typeface="Arial"/>
              </a:rPr>
              <a:t>What's inside?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35558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AF1D28-0960-A508-B7AD-A5534B82A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nl-NL" sz="4000"/>
              <a:t>Why all these computers?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E92A6F9-38C5-F5E9-8F3D-682009A1640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nl-NL">
                <a:latin typeface="Georgia"/>
                <a:cs typeface="Arial"/>
              </a:rPr>
              <a:t>Scalability</a:t>
            </a:r>
          </a:p>
          <a:p>
            <a:r>
              <a:rPr lang="nl-NL">
                <a:latin typeface="Georgia"/>
                <a:cs typeface="Arial"/>
              </a:rPr>
              <a:t>Cost efficient</a:t>
            </a:r>
          </a:p>
          <a:p>
            <a:r>
              <a:rPr lang="nl-NL">
                <a:latin typeface="Georgia"/>
                <a:cs typeface="Arial"/>
              </a:rPr>
              <a:t>Ease of use</a:t>
            </a:r>
          </a:p>
          <a:p>
            <a:r>
              <a:rPr lang="nl-NL">
                <a:latin typeface="Georgia"/>
                <a:cs typeface="Arial"/>
              </a:rPr>
              <a:t>Moving fast</a:t>
            </a:r>
          </a:p>
        </p:txBody>
      </p:sp>
    </p:spTree>
    <p:extLst>
      <p:ext uri="{BB962C8B-B14F-4D97-AF65-F5344CB8AC3E}">
        <p14:creationId xmlns:p14="http://schemas.microsoft.com/office/powerpoint/2010/main" val="32725298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E192D-1208-10DE-1891-1EC68F8E7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49B7FB54-5778-2BF9-D7AF-C109334629F5}"/>
              </a:ext>
            </a:extLst>
          </p:cNvPr>
          <p:cNvSpPr txBox="1">
            <a:spLocks/>
          </p:cNvSpPr>
          <p:nvPr/>
        </p:nvSpPr>
        <p:spPr>
          <a:xfrm>
            <a:off x="2576189" y="1242633"/>
            <a:ext cx="3329553" cy="1326383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>
                <a:latin typeface="Arial Black"/>
              </a:rPr>
              <a:t>Software building approach</a:t>
            </a:r>
          </a:p>
          <a:p>
            <a:pPr marL="0" indent="0">
              <a:buNone/>
            </a:pPr>
            <a:endParaRPr lang="en-US" sz="2400">
              <a:latin typeface="Arial Black"/>
            </a:endParaRP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5F8610EF-C032-5220-C9F1-5D3FAD3F337F}"/>
              </a:ext>
            </a:extLst>
          </p:cNvPr>
          <p:cNvSpPr txBox="1">
            <a:spLocks/>
          </p:cNvSpPr>
          <p:nvPr/>
        </p:nvSpPr>
        <p:spPr>
          <a:xfrm>
            <a:off x="6475664" y="1231087"/>
            <a:ext cx="2837634" cy="908686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>
                <a:latin typeface="Arial Black"/>
              </a:rPr>
              <a:t>Cloud equivalent</a:t>
            </a:r>
            <a:endParaRPr lang="nl-NL"/>
          </a:p>
          <a:p>
            <a:pPr marL="0" indent="0">
              <a:buFont typeface="Arial"/>
              <a:buNone/>
            </a:pPr>
            <a:endParaRPr lang="en-US" sz="2400">
              <a:latin typeface="Georgia"/>
            </a:endParaRPr>
          </a:p>
          <a:p>
            <a:pPr marL="0" indent="0">
              <a:buNone/>
            </a:pPr>
            <a:endParaRPr lang="en-US" sz="2400">
              <a:latin typeface="Georgia"/>
            </a:endParaRPr>
          </a:p>
          <a:p>
            <a:pPr marL="0" indent="0">
              <a:buFont typeface="Arial"/>
              <a:buNone/>
            </a:pPr>
            <a:endParaRPr lang="en-US" sz="2400">
              <a:latin typeface="Georgia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B67ACA9D-20FE-0536-DD4E-2DEC51FF4845}"/>
              </a:ext>
            </a:extLst>
          </p:cNvPr>
          <p:cNvSpPr txBox="1"/>
          <p:nvPr/>
        </p:nvSpPr>
        <p:spPr>
          <a:xfrm>
            <a:off x="2698084" y="2377344"/>
            <a:ext cx="250555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>
                <a:latin typeface="Georgia"/>
                <a:cs typeface="Arial"/>
              </a:rPr>
              <a:t>Build a server</a:t>
            </a:r>
            <a:endParaRPr lang="nl-NL"/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B8D47B45-CA40-A5D7-DD11-B0933441784C}"/>
              </a:ext>
            </a:extLst>
          </p:cNvPr>
          <p:cNvSpPr txBox="1"/>
          <p:nvPr/>
        </p:nvSpPr>
        <p:spPr>
          <a:xfrm>
            <a:off x="6495712" y="2382085"/>
            <a:ext cx="250555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>
                <a:latin typeface="Georgia"/>
                <a:cs typeface="Arial"/>
              </a:rPr>
              <a:t>Virtual Machine</a:t>
            </a:r>
            <a:endParaRPr lang="nl-NL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F414318D-5567-1639-E052-98F2C415F758}"/>
              </a:ext>
            </a:extLst>
          </p:cNvPr>
          <p:cNvSpPr txBox="1"/>
          <p:nvPr/>
        </p:nvSpPr>
        <p:spPr>
          <a:xfrm>
            <a:off x="2698084" y="3193978"/>
            <a:ext cx="2607612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>
                <a:latin typeface="Georgia"/>
                <a:cs typeface="Arial"/>
              </a:rPr>
              <a:t>Develop own messaging system</a:t>
            </a:r>
            <a:endParaRPr lang="nl-NL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00AE422C-3862-307F-0E27-FAC94F0B7CAA}"/>
              </a:ext>
            </a:extLst>
          </p:cNvPr>
          <p:cNvSpPr txBox="1"/>
          <p:nvPr/>
        </p:nvSpPr>
        <p:spPr>
          <a:xfrm>
            <a:off x="6495712" y="3355615"/>
            <a:ext cx="250555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>
                <a:latin typeface="Georgia"/>
                <a:cs typeface="Arial"/>
              </a:rPr>
              <a:t>Teams, Slack, ...</a:t>
            </a:r>
            <a:endParaRPr lang="nl-NL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9D306BC1-082D-969C-3338-AC6154136285}"/>
              </a:ext>
            </a:extLst>
          </p:cNvPr>
          <p:cNvSpPr txBox="1"/>
          <p:nvPr/>
        </p:nvSpPr>
        <p:spPr>
          <a:xfrm>
            <a:off x="2698083" y="4241522"/>
            <a:ext cx="276409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>
                <a:latin typeface="Georgia"/>
                <a:cs typeface="Arial"/>
              </a:rPr>
              <a:t>Fully custom platform</a:t>
            </a:r>
            <a:endParaRPr lang="nl-NL"/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1E427C9D-BF94-E0B2-C1B1-0C69EA33C684}"/>
              </a:ext>
            </a:extLst>
          </p:cNvPr>
          <p:cNvSpPr txBox="1"/>
          <p:nvPr/>
        </p:nvSpPr>
        <p:spPr>
          <a:xfrm>
            <a:off x="6495711" y="4253067"/>
            <a:ext cx="276409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>
                <a:latin typeface="Georgia"/>
                <a:cs typeface="Arial"/>
              </a:rPr>
              <a:t>Databricks, GitHub, ...</a:t>
            </a:r>
            <a:endParaRPr lang="nl-NL"/>
          </a:p>
        </p:txBody>
      </p:sp>
      <p:sp>
        <p:nvSpPr>
          <p:cNvPr id="22" name="Titel 21">
            <a:extLst>
              <a:ext uri="{FF2B5EF4-FFF2-40B4-BE49-F238E27FC236}">
                <a16:creationId xmlns:a16="http://schemas.microsoft.com/office/drawing/2014/main" id="{E9F14BA4-A442-EFBA-55ED-89667CA77A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nl-NL" sz="4000"/>
              <a:t>Cloud basics</a:t>
            </a:r>
          </a:p>
        </p:txBody>
      </p:sp>
      <p:sp>
        <p:nvSpPr>
          <p:cNvPr id="28" name="Tekstvak 27">
            <a:extLst>
              <a:ext uri="{FF2B5EF4-FFF2-40B4-BE49-F238E27FC236}">
                <a16:creationId xmlns:a16="http://schemas.microsoft.com/office/drawing/2014/main" id="{FD2D19AF-219C-A405-6EB9-733A90BC3B25}"/>
              </a:ext>
            </a:extLst>
          </p:cNvPr>
          <p:cNvSpPr txBox="1"/>
          <p:nvPr/>
        </p:nvSpPr>
        <p:spPr>
          <a:xfrm>
            <a:off x="2323887" y="5248928"/>
            <a:ext cx="276409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2400">
                <a:latin typeface="Arial Black"/>
                <a:cs typeface="Arial"/>
              </a:rPr>
              <a:t>Building &amp; maintaining</a:t>
            </a:r>
            <a:endParaRPr lang="nl-NL"/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A6DECCA2-E68E-E8BA-9072-00257AC6A828}"/>
              </a:ext>
            </a:extLst>
          </p:cNvPr>
          <p:cNvSpPr txBox="1"/>
          <p:nvPr/>
        </p:nvSpPr>
        <p:spPr>
          <a:xfrm>
            <a:off x="6665799" y="5417432"/>
            <a:ext cx="276409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>
                <a:latin typeface="Arial Black"/>
                <a:cs typeface="Arial"/>
              </a:rPr>
              <a:t>Renting</a:t>
            </a:r>
            <a:endParaRPr lang="nl-NL"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090444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/>
      <p:bldP spid="15" grpId="0"/>
      <p:bldP spid="14" grpId="0"/>
      <p:bldP spid="16" grpId="0"/>
      <p:bldP spid="28" grpId="0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98E11-B241-62B1-7BFA-2DF17C42E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5E366-4EC4-38AF-0C59-5B229362F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en-US" sz="4000"/>
              <a:t>Cloud basics</a:t>
            </a:r>
            <a:endParaRPr lang="nl-NL" sz="4000"/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BE6ACA9C-0C0B-BBD7-F4C9-88B7A2EA6751}"/>
              </a:ext>
            </a:extLst>
          </p:cNvPr>
          <p:cNvSpPr txBox="1"/>
          <p:nvPr/>
        </p:nvSpPr>
        <p:spPr>
          <a:xfrm>
            <a:off x="1343761" y="2405176"/>
            <a:ext cx="484598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nl-NL" sz="2400">
                <a:latin typeface="Georgia"/>
                <a:cs typeface="Arial"/>
              </a:rPr>
              <a:t>Infrastructure as a Service - IaaS</a:t>
            </a:r>
            <a:endParaRPr lang="nl-NL">
              <a:cs typeface="Arial" panose="020B0604020202020204"/>
            </a:endParaRP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1A5B2EAA-DF32-B252-CB11-FE3F134C5D7F}"/>
              </a:ext>
            </a:extLst>
          </p:cNvPr>
          <p:cNvSpPr txBox="1"/>
          <p:nvPr/>
        </p:nvSpPr>
        <p:spPr>
          <a:xfrm>
            <a:off x="1343761" y="3378706"/>
            <a:ext cx="484598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nl-NL" sz="2400">
                <a:latin typeface="Georgia"/>
                <a:cs typeface="Arial"/>
              </a:rPr>
              <a:t>Software as a Service - SaaS</a:t>
            </a:r>
            <a:endParaRPr lang="nl-NL">
              <a:cs typeface="Arial" panose="020B0604020202020204"/>
            </a:endParaRPr>
          </a:p>
        </p:txBody>
      </p:sp>
      <p:sp>
        <p:nvSpPr>
          <p:cNvPr id="25" name="Tekstvak 24">
            <a:extLst>
              <a:ext uri="{FF2B5EF4-FFF2-40B4-BE49-F238E27FC236}">
                <a16:creationId xmlns:a16="http://schemas.microsoft.com/office/drawing/2014/main" id="{6E4953D2-0CED-C74E-953C-C3EA3AD44101}"/>
              </a:ext>
            </a:extLst>
          </p:cNvPr>
          <p:cNvSpPr txBox="1"/>
          <p:nvPr/>
        </p:nvSpPr>
        <p:spPr>
          <a:xfrm>
            <a:off x="1343761" y="4276158"/>
            <a:ext cx="484598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nl-NL" sz="2400">
                <a:latin typeface="Georgia"/>
                <a:cs typeface="Arial"/>
              </a:rPr>
              <a:t>Platform as a Service - PaaS</a:t>
            </a:r>
            <a:endParaRPr lang="nl-NL">
              <a:cs typeface="Arial" panose="020B0604020202020204"/>
            </a:endParaRPr>
          </a:p>
        </p:txBody>
      </p:sp>
      <p:sp>
        <p:nvSpPr>
          <p:cNvPr id="26" name="Content Placeholder 6">
            <a:extLst>
              <a:ext uri="{FF2B5EF4-FFF2-40B4-BE49-F238E27FC236}">
                <a16:creationId xmlns:a16="http://schemas.microsoft.com/office/drawing/2014/main" id="{C84E0859-B4B3-41C7-AF64-75841977CF06}"/>
              </a:ext>
            </a:extLst>
          </p:cNvPr>
          <p:cNvSpPr txBox="1">
            <a:spLocks/>
          </p:cNvSpPr>
          <p:nvPr/>
        </p:nvSpPr>
        <p:spPr>
          <a:xfrm>
            <a:off x="3351175" y="1456017"/>
            <a:ext cx="2837634" cy="908686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>
                <a:latin typeface="Arial Black"/>
              </a:rPr>
              <a:t>Terms</a:t>
            </a:r>
            <a:endParaRPr lang="nl-NL"/>
          </a:p>
          <a:p>
            <a:pPr marL="0" indent="0">
              <a:buFont typeface="Arial"/>
              <a:buNone/>
            </a:pPr>
            <a:endParaRPr lang="en-US" sz="2400">
              <a:latin typeface="Georgia"/>
            </a:endParaRPr>
          </a:p>
          <a:p>
            <a:pPr marL="0" indent="0">
              <a:buNone/>
            </a:pPr>
            <a:endParaRPr lang="en-US" sz="2400">
              <a:latin typeface="Georgia"/>
            </a:endParaRPr>
          </a:p>
          <a:p>
            <a:pPr marL="0" indent="0">
              <a:buFont typeface="Arial"/>
              <a:buNone/>
            </a:pPr>
            <a:endParaRPr lang="en-US" sz="2400">
              <a:latin typeface="Georgia"/>
            </a:endParaRP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4BABFFF1-05B6-E8BD-D3E9-84140635E295}"/>
              </a:ext>
            </a:extLst>
          </p:cNvPr>
          <p:cNvSpPr txBox="1">
            <a:spLocks/>
          </p:cNvSpPr>
          <p:nvPr/>
        </p:nvSpPr>
        <p:spPr>
          <a:xfrm>
            <a:off x="6475664" y="1231087"/>
            <a:ext cx="2837634" cy="908686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>
                <a:latin typeface="Arial Black"/>
              </a:rPr>
              <a:t>Cloud equivalent</a:t>
            </a:r>
            <a:endParaRPr lang="nl-NL"/>
          </a:p>
          <a:p>
            <a:pPr marL="0" indent="0">
              <a:buFont typeface="Arial"/>
              <a:buNone/>
            </a:pPr>
            <a:endParaRPr lang="en-US" sz="2400">
              <a:latin typeface="Georgia"/>
            </a:endParaRPr>
          </a:p>
          <a:p>
            <a:pPr marL="0" indent="0">
              <a:buNone/>
            </a:pPr>
            <a:endParaRPr lang="en-US" sz="2400">
              <a:latin typeface="Georgia"/>
            </a:endParaRPr>
          </a:p>
          <a:p>
            <a:pPr marL="0" indent="0">
              <a:buFont typeface="Arial"/>
              <a:buNone/>
            </a:pPr>
            <a:endParaRPr lang="en-US" sz="2400">
              <a:latin typeface="Georgia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325F984A-6C32-1171-D738-7AF842B302DA}"/>
              </a:ext>
            </a:extLst>
          </p:cNvPr>
          <p:cNvSpPr txBox="1"/>
          <p:nvPr/>
        </p:nvSpPr>
        <p:spPr>
          <a:xfrm>
            <a:off x="6495712" y="2382085"/>
            <a:ext cx="250555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>
                <a:latin typeface="Georgia"/>
                <a:cs typeface="Arial"/>
              </a:rPr>
              <a:t>Virtual Machine</a:t>
            </a:r>
            <a:endParaRPr lang="nl-NL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0FE02B37-9144-2AA3-8170-CA692ED57BC5}"/>
              </a:ext>
            </a:extLst>
          </p:cNvPr>
          <p:cNvSpPr txBox="1"/>
          <p:nvPr/>
        </p:nvSpPr>
        <p:spPr>
          <a:xfrm>
            <a:off x="6495712" y="3355615"/>
            <a:ext cx="2505559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>
                <a:latin typeface="Georgia"/>
                <a:cs typeface="Arial"/>
              </a:rPr>
              <a:t>Teams, Slack, ...</a:t>
            </a:r>
            <a:endParaRPr lang="nl-NL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3528CC2-FC11-3FD9-0CF4-00BA9EB324B8}"/>
              </a:ext>
            </a:extLst>
          </p:cNvPr>
          <p:cNvSpPr txBox="1"/>
          <p:nvPr/>
        </p:nvSpPr>
        <p:spPr>
          <a:xfrm>
            <a:off x="6495711" y="4253067"/>
            <a:ext cx="2764094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>
                <a:latin typeface="Georgia"/>
                <a:cs typeface="Arial"/>
              </a:rPr>
              <a:t>Databricks, GitHub, ...</a:t>
            </a:r>
            <a:endParaRPr lang="nl-NL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BC59288B-898B-6D2A-D3B5-BEA10A6E1758}"/>
              </a:ext>
            </a:extLst>
          </p:cNvPr>
          <p:cNvSpPr txBox="1"/>
          <p:nvPr/>
        </p:nvSpPr>
        <p:spPr>
          <a:xfrm>
            <a:off x="6665799" y="5417432"/>
            <a:ext cx="276409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400">
                <a:latin typeface="Arial Black"/>
                <a:cs typeface="Arial"/>
              </a:rPr>
              <a:t>Renting</a:t>
            </a:r>
            <a:endParaRPr lang="nl-NL"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3226336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19E74D-69E5-E2D7-9A60-6CC0DA85CD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33EE7D07-1CE5-95DD-4EAA-489561025CC0}"/>
              </a:ext>
            </a:extLst>
          </p:cNvPr>
          <p:cNvSpPr/>
          <p:nvPr/>
        </p:nvSpPr>
        <p:spPr>
          <a:xfrm>
            <a:off x="-219364" y="3186544"/>
            <a:ext cx="12642272" cy="3024909"/>
          </a:xfrm>
          <a:prstGeom prst="rect">
            <a:avLst/>
          </a:prstGeom>
          <a:solidFill>
            <a:srgbClr val="AF1B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E49F904-D1EA-A91A-51A8-C3942FEEF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nl-NL" sz="4000"/>
              <a:t>Azure terminology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A5EDDEF-31DF-0204-EB43-54D370FDCA2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lIns="91440" tIns="45720" rIns="91440" bIns="45720" anchor="t">
            <a:normAutofit/>
          </a:bodyPr>
          <a:lstStyle/>
          <a:p>
            <a:r>
              <a:rPr lang="nl-NL">
                <a:latin typeface="Georgia"/>
                <a:cs typeface="Arial"/>
              </a:rPr>
              <a:t>Subscription</a:t>
            </a:r>
            <a:endParaRPr lang="nl-NL"/>
          </a:p>
          <a:p>
            <a:r>
              <a:rPr lang="nl-NL">
                <a:latin typeface="Georgia"/>
                <a:cs typeface="Arial"/>
              </a:rPr>
              <a:t>Resource group</a:t>
            </a:r>
          </a:p>
          <a:p>
            <a:r>
              <a:rPr lang="nl-NL">
                <a:latin typeface="Georgia"/>
                <a:cs typeface="Arial"/>
              </a:rPr>
              <a:t>Resources</a:t>
            </a:r>
          </a:p>
          <a:p>
            <a:endParaRPr lang="nl-NL">
              <a:latin typeface="Georgia"/>
              <a:cs typeface="Arial"/>
            </a:endParaRPr>
          </a:p>
          <a:p>
            <a:pPr marL="0" indent="0">
              <a:buNone/>
            </a:pPr>
            <a:endParaRPr lang="nl-NL">
              <a:latin typeface="Georgia"/>
              <a:cs typeface="Arial"/>
            </a:endParaRPr>
          </a:p>
        </p:txBody>
      </p:sp>
      <p:pic>
        <p:nvPicPr>
          <p:cNvPr id="5" name="Afbeelding 4" descr="Afbeelding met geel&#10;&#10;Door AI gegenereerde inhoud is mogelijk onjuist.">
            <a:extLst>
              <a:ext uri="{FF2B5EF4-FFF2-40B4-BE49-F238E27FC236}">
                <a16:creationId xmlns:a16="http://schemas.microsoft.com/office/drawing/2014/main" id="{C7F5EAC5-2538-19B2-FF8E-19A9A5B80E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4611" y="1360548"/>
            <a:ext cx="638175" cy="600075"/>
          </a:xfrm>
          <a:prstGeom prst="rect">
            <a:avLst/>
          </a:prstGeom>
        </p:spPr>
      </p:pic>
      <p:pic>
        <p:nvPicPr>
          <p:cNvPr id="6" name="Afbeelding 5" descr="Afbeelding met ontwerp&#10;&#10;Door AI gegenereerde inhoud is mogelijk onjuist.">
            <a:extLst>
              <a:ext uri="{FF2B5EF4-FFF2-40B4-BE49-F238E27FC236}">
                <a16:creationId xmlns:a16="http://schemas.microsoft.com/office/drawing/2014/main" id="{FC7ED526-C490-A454-E4D3-1647151C8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9834" y="1921084"/>
            <a:ext cx="762898" cy="672320"/>
          </a:xfrm>
          <a:prstGeom prst="rect">
            <a:avLst/>
          </a:prstGeom>
        </p:spPr>
      </p:pic>
      <p:pic>
        <p:nvPicPr>
          <p:cNvPr id="18" name="Afbeelding 17" descr="Afbeelding met Lettertype, logo, Graphics, wit&#10;&#10;Door AI gegenereerde inhoud is mogelijk onjuist.">
            <a:extLst>
              <a:ext uri="{FF2B5EF4-FFF2-40B4-BE49-F238E27FC236}">
                <a16:creationId xmlns:a16="http://schemas.microsoft.com/office/drawing/2014/main" id="{448D4D39-AE6A-3BCC-58B1-D0ACF9725D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4730" y="3641145"/>
            <a:ext cx="1881817" cy="335532"/>
          </a:xfrm>
          <a:prstGeom prst="rect">
            <a:avLst/>
          </a:prstGeom>
        </p:spPr>
      </p:pic>
      <p:pic>
        <p:nvPicPr>
          <p:cNvPr id="19" name="Afbeelding 18" descr="Afbeelding met Lettertype, logo, Graphics, symbool&#10;&#10;Door AI gegenereerde inhoud is mogelijk onjuist.">
            <a:extLst>
              <a:ext uri="{FF2B5EF4-FFF2-40B4-BE49-F238E27FC236}">
                <a16:creationId xmlns:a16="http://schemas.microsoft.com/office/drawing/2014/main" id="{90432CD5-5901-7D98-B98F-F79072EDED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7682" y="4293001"/>
            <a:ext cx="1314271" cy="387650"/>
          </a:xfrm>
          <a:prstGeom prst="rect">
            <a:avLst/>
          </a:prstGeom>
        </p:spPr>
      </p:pic>
      <p:pic>
        <p:nvPicPr>
          <p:cNvPr id="20" name="Afbeelding 19" descr="Afbeelding met Lettertype, Graphics, tekst, logo&#10;&#10;Door AI gegenereerde inhoud is mogelijk onjuist.">
            <a:extLst>
              <a:ext uri="{FF2B5EF4-FFF2-40B4-BE49-F238E27FC236}">
                <a16:creationId xmlns:a16="http://schemas.microsoft.com/office/drawing/2014/main" id="{F999B636-0738-A37A-EEFB-6AA64EC862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2629" y="4549688"/>
            <a:ext cx="1305105" cy="463311"/>
          </a:xfrm>
          <a:prstGeom prst="rect">
            <a:avLst/>
          </a:prstGeom>
        </p:spPr>
      </p:pic>
      <p:pic>
        <p:nvPicPr>
          <p:cNvPr id="21" name="Afbeelding 20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F43ABA3D-4744-DFE0-4B34-F268A819E7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3011" y="5252631"/>
            <a:ext cx="1876965" cy="430243"/>
          </a:xfrm>
          <a:prstGeom prst="rect">
            <a:avLst/>
          </a:prstGeom>
        </p:spPr>
      </p:pic>
      <p:pic>
        <p:nvPicPr>
          <p:cNvPr id="22" name="Afbeelding 21" descr="Afbeelding met Lettertype, Graphics, logo, tekst&#10;&#10;Door AI gegenereerde inhoud is mogelijk onjuist.">
            <a:extLst>
              <a:ext uri="{FF2B5EF4-FFF2-40B4-BE49-F238E27FC236}">
                <a16:creationId xmlns:a16="http://schemas.microsoft.com/office/drawing/2014/main" id="{E50715C0-C6A0-8B9E-096A-10F16E0F572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1173" y="4127268"/>
            <a:ext cx="1886490" cy="468163"/>
          </a:xfrm>
          <a:prstGeom prst="rect">
            <a:avLst/>
          </a:prstGeom>
        </p:spPr>
      </p:pic>
      <p:pic>
        <p:nvPicPr>
          <p:cNvPr id="23" name="Afbeelding 22" descr="Afbeelding met tekst, Lettertype, schermopname, Graphics&#10;&#10;Door AI gegenereerde inhoud is mogelijk onjuist.">
            <a:extLst>
              <a:ext uri="{FF2B5EF4-FFF2-40B4-BE49-F238E27FC236}">
                <a16:creationId xmlns:a16="http://schemas.microsoft.com/office/drawing/2014/main" id="{7DAE2A97-7576-E239-1892-E6212A6061D2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30312" b="-15874"/>
          <a:stretch>
            <a:fillRect/>
          </a:stretch>
        </p:blipFill>
        <p:spPr>
          <a:xfrm>
            <a:off x="890933" y="3560819"/>
            <a:ext cx="2846769" cy="564348"/>
          </a:xfrm>
          <a:prstGeom prst="rect">
            <a:avLst/>
          </a:prstGeom>
        </p:spPr>
      </p:pic>
      <p:pic>
        <p:nvPicPr>
          <p:cNvPr id="24" name="Afbeelding 23" descr="Afbeelding met tekst, Lettertype, Graphics, logo&#10;&#10;Door AI gegenereerde inhoud is mogelijk onjuist.">
            <a:extLst>
              <a:ext uri="{FF2B5EF4-FFF2-40B4-BE49-F238E27FC236}">
                <a16:creationId xmlns:a16="http://schemas.microsoft.com/office/drawing/2014/main" id="{3A139062-6C52-63B7-12E0-5E4BFE62F01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9968" y="4725214"/>
            <a:ext cx="2217349" cy="420718"/>
          </a:xfrm>
          <a:prstGeom prst="rect">
            <a:avLst/>
          </a:prstGeom>
        </p:spPr>
      </p:pic>
      <p:pic>
        <p:nvPicPr>
          <p:cNvPr id="25" name="Afbeelding 24" descr="Afbeelding met tekst, Lettertype, logo, Graphics&#10;&#10;Door AI gegenereerde inhoud is mogelijk onjuist.">
            <a:extLst>
              <a:ext uri="{FF2B5EF4-FFF2-40B4-BE49-F238E27FC236}">
                <a16:creationId xmlns:a16="http://schemas.microsoft.com/office/drawing/2014/main" id="{2A2ED02C-D937-F13D-F931-780B53853F1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64685" y="5104224"/>
            <a:ext cx="2103947" cy="425570"/>
          </a:xfrm>
          <a:prstGeom prst="rect">
            <a:avLst/>
          </a:prstGeom>
        </p:spPr>
      </p:pic>
      <p:pic>
        <p:nvPicPr>
          <p:cNvPr id="26" name="Afbeelding 25" descr="Afbeelding met Lettertype, Graphics, tekst, ontwerp&#10;&#10;Door AI gegenereerde inhoud is mogelijk onjuist.">
            <a:extLst>
              <a:ext uri="{FF2B5EF4-FFF2-40B4-BE49-F238E27FC236}">
                <a16:creationId xmlns:a16="http://schemas.microsoft.com/office/drawing/2014/main" id="{DA6984C4-2BB1-9ED1-DA15-DF0074B6A76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363168" y="3925355"/>
            <a:ext cx="1375914" cy="501231"/>
          </a:xfrm>
          <a:prstGeom prst="rect">
            <a:avLst/>
          </a:prstGeom>
        </p:spPr>
      </p:pic>
      <p:pic>
        <p:nvPicPr>
          <p:cNvPr id="27" name="Afbeelding 26" descr="Afbeelding met Lettertype, logo, Graphics, symbool&#10;&#10;Door AI gegenereerde inhoud is mogelijk onjuist.">
            <a:extLst>
              <a:ext uri="{FF2B5EF4-FFF2-40B4-BE49-F238E27FC236}">
                <a16:creationId xmlns:a16="http://schemas.microsoft.com/office/drawing/2014/main" id="{2D5D2349-B520-60CA-F609-94DE6A3A3CF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93355" y="4828384"/>
            <a:ext cx="1692575" cy="453966"/>
          </a:xfrm>
          <a:prstGeom prst="rect">
            <a:avLst/>
          </a:prstGeom>
        </p:spPr>
      </p:pic>
      <p:pic>
        <p:nvPicPr>
          <p:cNvPr id="28" name="Afbeelding 27" descr="Afbeelding met Lettertype, Graphics, logo, tekst&#10;&#10;Door AI gegenereerde inhoud is mogelijk onjuist.">
            <a:extLst>
              <a:ext uri="{FF2B5EF4-FFF2-40B4-BE49-F238E27FC236}">
                <a16:creationId xmlns:a16="http://schemas.microsoft.com/office/drawing/2014/main" id="{5017BF93-7E1B-A722-0D44-E245F99AD32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25955" y="4122704"/>
            <a:ext cx="1811009" cy="491706"/>
          </a:xfrm>
          <a:prstGeom prst="rect">
            <a:avLst/>
          </a:prstGeom>
        </p:spPr>
      </p:pic>
      <p:pic>
        <p:nvPicPr>
          <p:cNvPr id="29" name="Afbeelding 28" descr="Afbeelding met Lettertype, Graphics, logo, tekst&#10;&#10;Door AI gegenereerde inhoud is mogelijk onjuist.">
            <a:extLst>
              <a:ext uri="{FF2B5EF4-FFF2-40B4-BE49-F238E27FC236}">
                <a16:creationId xmlns:a16="http://schemas.microsoft.com/office/drawing/2014/main" id="{3C6F5E5A-234D-E9D3-A7A5-DAF1C524642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626759" y="4763439"/>
            <a:ext cx="2174217" cy="462772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85E89B79-7E5A-451C-F71E-357268650B4E}"/>
              </a:ext>
            </a:extLst>
          </p:cNvPr>
          <p:cNvSpPr txBox="1"/>
          <p:nvPr/>
        </p:nvSpPr>
        <p:spPr>
          <a:xfrm>
            <a:off x="9862823" y="4297755"/>
            <a:ext cx="211898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1600">
                <a:solidFill>
                  <a:schemeClr val="bg1"/>
                </a:solidFill>
                <a:latin typeface="Georgia"/>
                <a:cs typeface="Arial"/>
              </a:rPr>
              <a:t>And many more!</a:t>
            </a:r>
            <a:endParaRPr lang="nl-NL" sz="1600">
              <a:solidFill>
                <a:schemeClr val="bg1"/>
              </a:solidFill>
              <a:latin typeface="Georgia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9F0FDBCA-8BC1-3973-6278-E8BF930B988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22887" y="5331835"/>
            <a:ext cx="1980046" cy="46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370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F389A-A28B-D059-0FC8-F2200C11E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F0D98-959B-FD83-189A-80CFE1117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en-US" sz="4000"/>
              <a:t>Resources for you</a:t>
            </a:r>
            <a:endParaRPr lang="nl-NL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71C7DBE7-EC1E-3444-54CF-CA6DB459905A}"/>
              </a:ext>
            </a:extLst>
          </p:cNvPr>
          <p:cNvSpPr txBox="1">
            <a:spLocks/>
          </p:cNvSpPr>
          <p:nvPr/>
        </p:nvSpPr>
        <p:spPr>
          <a:xfrm>
            <a:off x="4542443" y="1476595"/>
            <a:ext cx="10346112" cy="448056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>
                <a:latin typeface="Georgia"/>
                <a:cs typeface="Arial"/>
              </a:rPr>
              <a:t>Container Apps</a:t>
            </a:r>
            <a:endParaRPr lang="nl-NL">
              <a:cs typeface="Arial"/>
            </a:endParaRPr>
          </a:p>
          <a:p>
            <a:pPr lvl="1">
              <a:buFont typeface="Courier New"/>
              <a:buChar char="o"/>
            </a:pPr>
            <a:r>
              <a:rPr lang="nl-NL" sz="2000">
                <a:latin typeface="Georgia"/>
                <a:cs typeface="Arial"/>
              </a:rPr>
              <a:t>Host an API/backend, auto scale down</a:t>
            </a:r>
          </a:p>
          <a:p>
            <a:r>
              <a:rPr lang="nl-NL">
                <a:latin typeface="Georgia"/>
                <a:cs typeface="Arial"/>
              </a:rPr>
              <a:t>Functions</a:t>
            </a:r>
          </a:p>
          <a:p>
            <a:pPr lvl="1">
              <a:buFont typeface="Courier New"/>
              <a:buChar char="o"/>
            </a:pPr>
            <a:r>
              <a:rPr lang="nl-NL" sz="2000">
                <a:latin typeface="Georgia"/>
                <a:cs typeface="Arial"/>
              </a:rPr>
              <a:t>Host an API, only pay when used</a:t>
            </a:r>
          </a:p>
          <a:p>
            <a:pPr lvl="1">
              <a:buFont typeface="Courier New"/>
              <a:buChar char="o"/>
            </a:pPr>
            <a:r>
              <a:rPr lang="nl-NL" sz="2000">
                <a:latin typeface="Georgia"/>
                <a:cs typeface="Arial"/>
              </a:rPr>
              <a:t>React to file uploads </a:t>
            </a:r>
            <a:r>
              <a:rPr lang="nl-NL" sz="2000">
                <a:ea typeface="+mn-lt"/>
                <a:cs typeface="+mn-lt"/>
              </a:rPr>
              <a:t>→</a:t>
            </a:r>
            <a:r>
              <a:rPr lang="nl-NL" sz="2000">
                <a:latin typeface="Georgia"/>
                <a:cs typeface="Arial"/>
              </a:rPr>
              <a:t> also Azure Logic Apps</a:t>
            </a:r>
          </a:p>
          <a:p>
            <a:r>
              <a:rPr lang="nl-NL">
                <a:latin typeface="Georgia"/>
                <a:cs typeface="Arial"/>
              </a:rPr>
              <a:t>Static Web Apps</a:t>
            </a:r>
          </a:p>
          <a:p>
            <a:pPr lvl="1">
              <a:buFont typeface="Courier New"/>
              <a:buChar char="o"/>
            </a:pPr>
            <a:r>
              <a:rPr lang="nl-NL" sz="2000">
                <a:latin typeface="Georgia"/>
                <a:cs typeface="Arial"/>
              </a:rPr>
              <a:t>Easily host a website</a:t>
            </a:r>
          </a:p>
          <a:p>
            <a:pPr marL="0" indent="0">
              <a:buNone/>
            </a:pPr>
            <a:endParaRPr lang="nl-NL">
              <a:latin typeface="Georgia"/>
              <a:cs typeface="Arial"/>
            </a:endParaRPr>
          </a:p>
        </p:txBody>
      </p:sp>
      <p:pic>
        <p:nvPicPr>
          <p:cNvPr id="8" name="Afbeelding 7" descr="Afbeelding met Elektrisch blauw, blauw, cirkel, Graphics&#10;&#10;Door AI gegenereerde inhoud is mogelijk onjuist.">
            <a:extLst>
              <a:ext uri="{FF2B5EF4-FFF2-40B4-BE49-F238E27FC236}">
                <a16:creationId xmlns:a16="http://schemas.microsoft.com/office/drawing/2014/main" id="{FDE2C397-F3F8-7054-4708-57A7F31CDB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6477" y="1330326"/>
            <a:ext cx="721592" cy="699078"/>
          </a:xfrm>
          <a:prstGeom prst="rect">
            <a:avLst/>
          </a:prstGeom>
        </p:spPr>
      </p:pic>
      <p:pic>
        <p:nvPicPr>
          <p:cNvPr id="9" name="Afbeelding 8" descr="Afbeelding met Graphics, sinaasappel, symbool, ontwerp&#10;&#10;Door AI gegenereerde inhoud is mogelijk onjuist.">
            <a:extLst>
              <a:ext uri="{FF2B5EF4-FFF2-40B4-BE49-F238E27FC236}">
                <a16:creationId xmlns:a16="http://schemas.microsoft.com/office/drawing/2014/main" id="{61E38EEF-675E-93DB-89A6-23828D0BCE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3394" y="2271136"/>
            <a:ext cx="600941" cy="583912"/>
          </a:xfrm>
          <a:prstGeom prst="rect">
            <a:avLst/>
          </a:prstGeom>
        </p:spPr>
      </p:pic>
      <p:pic>
        <p:nvPicPr>
          <p:cNvPr id="3" name="Afbeelding 2" descr="Afbeelding met Post-it-briefje, ontwerp&#10;&#10;Door AI gegenereerde inhoud is mogelijk onjuist.">
            <a:extLst>
              <a:ext uri="{FF2B5EF4-FFF2-40B4-BE49-F238E27FC236}">
                <a16:creationId xmlns:a16="http://schemas.microsoft.com/office/drawing/2014/main" id="{52A6D8A5-F78F-973A-D396-EAB25802C6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12005" y="2900796"/>
            <a:ext cx="643082" cy="779318"/>
          </a:xfrm>
          <a:prstGeom prst="rect">
            <a:avLst/>
          </a:prstGeom>
        </p:spPr>
      </p:pic>
      <p:pic>
        <p:nvPicPr>
          <p:cNvPr id="4" name="Afbeelding 3" descr="Afbeelding met Elektrisch blauw, schermopname, symbool, Rechthoek&#10;&#10;Door AI gegenereerde inhoud is mogelijk onjuist.">
            <a:extLst>
              <a:ext uri="{FF2B5EF4-FFF2-40B4-BE49-F238E27FC236}">
                <a16:creationId xmlns:a16="http://schemas.microsoft.com/office/drawing/2014/main" id="{E86706BF-3AF1-6451-3B0B-0470306FC5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1931" y="3328122"/>
            <a:ext cx="617683" cy="813666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22CD1C1A-C7E2-A2E3-8B45-D95D0FED18A0}"/>
              </a:ext>
            </a:extLst>
          </p:cNvPr>
          <p:cNvSpPr/>
          <p:nvPr/>
        </p:nvSpPr>
        <p:spPr>
          <a:xfrm>
            <a:off x="3867727" y="3491057"/>
            <a:ext cx="6442363" cy="21854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6F1D1E67-12F7-043C-F4E6-DA4EE6E631F0}"/>
              </a:ext>
            </a:extLst>
          </p:cNvPr>
          <p:cNvSpPr/>
          <p:nvPr/>
        </p:nvSpPr>
        <p:spPr>
          <a:xfrm>
            <a:off x="4029363" y="2274454"/>
            <a:ext cx="7389090" cy="2470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23E85C2C-8EA8-A1DB-2739-FC36DB5E8D6B}"/>
              </a:ext>
            </a:extLst>
          </p:cNvPr>
          <p:cNvSpPr/>
          <p:nvPr/>
        </p:nvSpPr>
        <p:spPr>
          <a:xfrm>
            <a:off x="4144818" y="1212272"/>
            <a:ext cx="7389090" cy="2470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Tijdelijke aanduiding voor inhoud 2">
            <a:extLst>
              <a:ext uri="{FF2B5EF4-FFF2-40B4-BE49-F238E27FC236}">
                <a16:creationId xmlns:a16="http://schemas.microsoft.com/office/drawing/2014/main" id="{5607E461-E100-3DC9-7065-36ADDBFF7BD2}"/>
              </a:ext>
            </a:extLst>
          </p:cNvPr>
          <p:cNvSpPr txBox="1">
            <a:spLocks/>
          </p:cNvSpPr>
          <p:nvPr/>
        </p:nvSpPr>
        <p:spPr>
          <a:xfrm>
            <a:off x="640080" y="1488140"/>
            <a:ext cx="10911839" cy="448056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>
                <a:latin typeface="Georgia"/>
                <a:cs typeface="Arial"/>
              </a:rPr>
              <a:t>Host</a:t>
            </a:r>
            <a:endParaRPr lang="nl-NL"/>
          </a:p>
          <a:p>
            <a:r>
              <a:rPr lang="nl-NL">
                <a:latin typeface="Georgia"/>
                <a:cs typeface="Arial"/>
              </a:rPr>
              <a:t>Automate</a:t>
            </a:r>
          </a:p>
          <a:p>
            <a:r>
              <a:rPr lang="nl-NL">
                <a:latin typeface="Georgia"/>
                <a:cs typeface="Arial"/>
              </a:rPr>
              <a:t>Store – Entra ID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0E205E1-4241-A65C-1EBB-D20446A5104A}"/>
              </a:ext>
            </a:extLst>
          </p:cNvPr>
          <p:cNvSpPr txBox="1"/>
          <p:nvPr/>
        </p:nvSpPr>
        <p:spPr>
          <a:xfrm>
            <a:off x="841375" y="5730874"/>
            <a:ext cx="1089025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>
                <a:ea typeface="+mn-lt"/>
                <a:cs typeface="+mn-lt"/>
                <a:hlinkClick r:id="rId7"/>
              </a:rPr>
              <a:t>https://bovi-analytics.org/tutorials/databricks-naming-convention-compute.html</a:t>
            </a:r>
            <a:endParaRPr lang="nl-NL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208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9256AE-0948-06F7-DC02-C143B5B71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4E5F7-58E5-8E5A-CDF5-A94D0496E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en-US" sz="4000"/>
              <a:t>Cost management</a:t>
            </a:r>
            <a:endParaRPr lang="nl-NL" sz="4000"/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7391F6FB-83A4-2A43-A54F-5784ECD08BA0}"/>
              </a:ext>
            </a:extLst>
          </p:cNvPr>
          <p:cNvSpPr txBox="1">
            <a:spLocks/>
          </p:cNvSpPr>
          <p:nvPr/>
        </p:nvSpPr>
        <p:spPr>
          <a:xfrm>
            <a:off x="640080" y="1488140"/>
            <a:ext cx="10911839" cy="448056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>
                <a:latin typeface="Georgia"/>
                <a:cs typeface="Arial"/>
              </a:rPr>
              <a:t>Not always transparent</a:t>
            </a:r>
            <a:endParaRPr lang="nl-NL">
              <a:cs typeface="Arial"/>
            </a:endParaRPr>
          </a:p>
          <a:p>
            <a:r>
              <a:rPr lang="nl-NL">
                <a:latin typeface="Georgia"/>
                <a:cs typeface="Arial"/>
              </a:rPr>
              <a:t>Don't blindly trust AI</a:t>
            </a:r>
          </a:p>
          <a:p>
            <a:r>
              <a:rPr lang="nl-NL">
                <a:latin typeface="Georgia"/>
                <a:cs typeface="Arial"/>
              </a:rPr>
              <a:t>Use budgets</a:t>
            </a:r>
          </a:p>
          <a:p>
            <a:pPr marL="0" indent="0">
              <a:buNone/>
            </a:pPr>
            <a:endParaRPr lang="nl-NL">
              <a:latin typeface="Georgi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00193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419E4-F8D4-ED0B-E5F2-B1E50EF1BA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D7A382A8-F0B8-8AC6-6339-9AF5AD62F954}"/>
              </a:ext>
            </a:extLst>
          </p:cNvPr>
          <p:cNvSpPr/>
          <p:nvPr/>
        </p:nvSpPr>
        <p:spPr>
          <a:xfrm>
            <a:off x="-219364" y="3428999"/>
            <a:ext cx="12642272" cy="3429000"/>
          </a:xfrm>
          <a:prstGeom prst="rect">
            <a:avLst/>
          </a:prstGeom>
          <a:solidFill>
            <a:srgbClr val="AF1B3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D837EB-F056-6B82-F450-FFEAAE92E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t">
            <a:noAutofit/>
          </a:bodyPr>
          <a:lstStyle/>
          <a:p>
            <a:r>
              <a:rPr lang="en-US" sz="4000"/>
              <a:t>Cost management -  case study</a:t>
            </a:r>
            <a:endParaRPr lang="nl-NL" sz="4000"/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9D212D3F-FEF3-3EA7-740D-EEDDB2EC06A7}"/>
              </a:ext>
            </a:extLst>
          </p:cNvPr>
          <p:cNvSpPr txBox="1">
            <a:spLocks/>
          </p:cNvSpPr>
          <p:nvPr/>
        </p:nvSpPr>
        <p:spPr>
          <a:xfrm>
            <a:off x="640080" y="1488140"/>
            <a:ext cx="10911839" cy="4480560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>
                <a:latin typeface="Georgia"/>
                <a:cs typeface="Arial"/>
              </a:rPr>
              <a:t>Initial: 4 VMs</a:t>
            </a:r>
          </a:p>
          <a:p>
            <a:r>
              <a:rPr lang="nl-NL">
                <a:latin typeface="Georgia"/>
                <a:cs typeface="Arial"/>
              </a:rPr>
              <a:t>AI revision: 1 VM, 3 ACAs</a:t>
            </a:r>
          </a:p>
          <a:p>
            <a:r>
              <a:rPr lang="nl-NL">
                <a:latin typeface="Georgia"/>
                <a:cs typeface="Arial"/>
              </a:rPr>
              <a:t>2nd revision: 2 VMs</a:t>
            </a:r>
          </a:p>
          <a:p>
            <a:endParaRPr lang="nl-NL">
              <a:latin typeface="Georgia"/>
              <a:cs typeface="Arial"/>
            </a:endParaRPr>
          </a:p>
        </p:txBody>
      </p:sp>
      <p:pic>
        <p:nvPicPr>
          <p:cNvPr id="6" name="Afbeelding 5" descr="Afbeelding met tekst, schermopname, Perceel, diagram&#10;&#10;Door AI gegenereerde inhoud is mogelijk onjuist.">
            <a:extLst>
              <a:ext uri="{FF2B5EF4-FFF2-40B4-BE49-F238E27FC236}">
                <a16:creationId xmlns:a16="http://schemas.microsoft.com/office/drawing/2014/main" id="{94B08EA7-548D-681B-2314-C8473B645B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627" r="-133" b="-2044"/>
          <a:stretch>
            <a:fillRect/>
          </a:stretch>
        </p:blipFill>
        <p:spPr>
          <a:xfrm>
            <a:off x="1745673" y="3612503"/>
            <a:ext cx="8700664" cy="3132802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F71734CF-4B09-9FE6-C725-1E5B8572DCBD}"/>
              </a:ext>
            </a:extLst>
          </p:cNvPr>
          <p:cNvSpPr txBox="1"/>
          <p:nvPr/>
        </p:nvSpPr>
        <p:spPr>
          <a:xfrm>
            <a:off x="5230090" y="4075544"/>
            <a:ext cx="86590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>
                <a:latin typeface="Georgia"/>
                <a:cs typeface="Arial"/>
              </a:rPr>
              <a:t>$6.20</a:t>
            </a:r>
            <a:endParaRPr lang="nl-NL">
              <a:latin typeface="Georgia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D4A29016-E601-8A74-0927-2A7B702B1D9E}"/>
              </a:ext>
            </a:extLst>
          </p:cNvPr>
          <p:cNvSpPr txBox="1"/>
          <p:nvPr/>
        </p:nvSpPr>
        <p:spPr>
          <a:xfrm>
            <a:off x="8601363" y="3579089"/>
            <a:ext cx="100445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>
                <a:latin typeface="Georgia"/>
                <a:cs typeface="Arial"/>
              </a:rPr>
              <a:t>$30.59</a:t>
            </a:r>
            <a:endParaRPr lang="nl-NL">
              <a:latin typeface="Georgia"/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D30F8A78-14D1-2ED1-326F-2707A3878538}"/>
              </a:ext>
            </a:extLst>
          </p:cNvPr>
          <p:cNvSpPr txBox="1"/>
          <p:nvPr/>
        </p:nvSpPr>
        <p:spPr>
          <a:xfrm>
            <a:off x="6557817" y="1489363"/>
            <a:ext cx="2193636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2800">
                <a:latin typeface="Georgia"/>
                <a:cs typeface="Arial"/>
              </a:rPr>
              <a:t>$   90 / mo</a:t>
            </a:r>
          </a:p>
          <a:p>
            <a:r>
              <a:rPr lang="nl-NL" sz="2800">
                <a:latin typeface="Georgia"/>
                <a:cs typeface="Arial"/>
              </a:rPr>
              <a:t>$ 180 / mo</a:t>
            </a:r>
            <a:endParaRPr lang="nl-NL"/>
          </a:p>
          <a:p>
            <a:r>
              <a:rPr lang="nl-NL" sz="2800">
                <a:latin typeface="Georgia"/>
                <a:cs typeface="Arial"/>
              </a:rPr>
              <a:t>$   40 / mo</a:t>
            </a:r>
          </a:p>
        </p:txBody>
      </p:sp>
    </p:spTree>
    <p:extLst>
      <p:ext uri="{BB962C8B-B14F-4D97-AF65-F5344CB8AC3E}">
        <p14:creationId xmlns:p14="http://schemas.microsoft.com/office/powerpoint/2010/main" val="1047200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theme/theme1.xml><?xml version="1.0" encoding="utf-8"?>
<a:theme xmlns:a="http://schemas.openxmlformats.org/drawingml/2006/main" name="1-Opener Slides">
  <a:themeElements>
    <a:clrScheme name="CALS1">
      <a:dk1>
        <a:srgbClr val="000000"/>
      </a:dk1>
      <a:lt1>
        <a:srgbClr val="FFFFFF"/>
      </a:lt1>
      <a:dk2>
        <a:srgbClr val="AF1C32"/>
      </a:dk2>
      <a:lt2>
        <a:srgbClr val="7D868C"/>
      </a:lt2>
      <a:accent1>
        <a:srgbClr val="3787B0"/>
      </a:accent1>
      <a:accent2>
        <a:srgbClr val="6EB33F"/>
      </a:accent2>
      <a:accent3>
        <a:srgbClr val="9FAD9F"/>
      </a:accent3>
      <a:accent4>
        <a:srgbClr val="EF4034"/>
      </a:accent4>
      <a:accent5>
        <a:srgbClr val="C9D6A5"/>
      </a:accent5>
      <a:accent6>
        <a:srgbClr val="A2998B"/>
      </a:accent6>
      <a:hlink>
        <a:srgbClr val="000000"/>
      </a:hlink>
      <a:folHlink>
        <a:srgbClr val="000000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-Title Slides">
  <a:themeElements>
    <a:clrScheme name="CALS1">
      <a:dk1>
        <a:srgbClr val="000000"/>
      </a:dk1>
      <a:lt1>
        <a:srgbClr val="FFFFFF"/>
      </a:lt1>
      <a:dk2>
        <a:srgbClr val="AF1C32"/>
      </a:dk2>
      <a:lt2>
        <a:srgbClr val="7D868C"/>
      </a:lt2>
      <a:accent1>
        <a:srgbClr val="3787B0"/>
      </a:accent1>
      <a:accent2>
        <a:srgbClr val="6EB33F"/>
      </a:accent2>
      <a:accent3>
        <a:srgbClr val="9FAD9F"/>
      </a:accent3>
      <a:accent4>
        <a:srgbClr val="EF4034"/>
      </a:accent4>
      <a:accent5>
        <a:srgbClr val="C9D6A5"/>
      </a:accent5>
      <a:accent6>
        <a:srgbClr val="A2998B"/>
      </a:accent6>
      <a:hlink>
        <a:srgbClr val="000000"/>
      </a:hlink>
      <a:folHlink>
        <a:srgbClr val="000000"/>
      </a:folHlink>
    </a:clrScheme>
    <a:fontScheme name="Georgia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-Section Slides">
  <a:themeElements>
    <a:clrScheme name="CALS1">
      <a:dk1>
        <a:srgbClr val="000000"/>
      </a:dk1>
      <a:lt1>
        <a:srgbClr val="FFFFFF"/>
      </a:lt1>
      <a:dk2>
        <a:srgbClr val="AF1C32"/>
      </a:dk2>
      <a:lt2>
        <a:srgbClr val="7D868C"/>
      </a:lt2>
      <a:accent1>
        <a:srgbClr val="3787B0"/>
      </a:accent1>
      <a:accent2>
        <a:srgbClr val="6EB33F"/>
      </a:accent2>
      <a:accent3>
        <a:srgbClr val="9FAD9F"/>
      </a:accent3>
      <a:accent4>
        <a:srgbClr val="EF4034"/>
      </a:accent4>
      <a:accent5>
        <a:srgbClr val="C9D6A5"/>
      </a:accent5>
      <a:accent6>
        <a:srgbClr val="A2998B"/>
      </a:accent6>
      <a:hlink>
        <a:srgbClr val="000000"/>
      </a:hlink>
      <a:folHlink>
        <a:srgbClr val="000000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-Content Slides">
  <a:themeElements>
    <a:clrScheme name="CALS1">
      <a:dk1>
        <a:srgbClr val="000000"/>
      </a:dk1>
      <a:lt1>
        <a:srgbClr val="FFFFFF"/>
      </a:lt1>
      <a:dk2>
        <a:srgbClr val="AF1C32"/>
      </a:dk2>
      <a:lt2>
        <a:srgbClr val="7D868C"/>
      </a:lt2>
      <a:accent1>
        <a:srgbClr val="3787B0"/>
      </a:accent1>
      <a:accent2>
        <a:srgbClr val="6EB33F"/>
      </a:accent2>
      <a:accent3>
        <a:srgbClr val="9FAD9F"/>
      </a:accent3>
      <a:accent4>
        <a:srgbClr val="EF4034"/>
      </a:accent4>
      <a:accent5>
        <a:srgbClr val="C9D6A5"/>
      </a:accent5>
      <a:accent6>
        <a:srgbClr val="A2998B"/>
      </a:accent6>
      <a:hlink>
        <a:srgbClr val="000000"/>
      </a:hlink>
      <a:folHlink>
        <a:srgbClr val="000000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solidFill>
          <a:schemeClr val="bg1">
            <a:alpha val="80000"/>
          </a:schemeClr>
        </a:solidFill>
      </a:spPr>
      <a:bodyPr anchor="ctr" anchorCtr="1"/>
      <a:lstStyle>
        <a:defPPr>
          <a:defRPr sz="2400" b="1" i="0" dirty="0">
            <a:latin typeface="Georgia" charset="0"/>
            <a:ea typeface="Georgia" charset="0"/>
            <a:cs typeface="Georgia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-Quotes">
  <a:themeElements>
    <a:clrScheme name="CALS1">
      <a:dk1>
        <a:srgbClr val="000000"/>
      </a:dk1>
      <a:lt1>
        <a:srgbClr val="FFFFFF"/>
      </a:lt1>
      <a:dk2>
        <a:srgbClr val="AF1C32"/>
      </a:dk2>
      <a:lt2>
        <a:srgbClr val="7D868C"/>
      </a:lt2>
      <a:accent1>
        <a:srgbClr val="3787B0"/>
      </a:accent1>
      <a:accent2>
        <a:srgbClr val="6EB33F"/>
      </a:accent2>
      <a:accent3>
        <a:srgbClr val="9FAD9F"/>
      </a:accent3>
      <a:accent4>
        <a:srgbClr val="EF4034"/>
      </a:accent4>
      <a:accent5>
        <a:srgbClr val="C9D6A5"/>
      </a:accent5>
      <a:accent6>
        <a:srgbClr val="A2998B"/>
      </a:accent6>
      <a:hlink>
        <a:srgbClr val="000000"/>
      </a:hlink>
      <a:folHlink>
        <a:srgbClr val="000000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Divider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E1B345F1972743870BADC93A9C2A9F" ma:contentTypeVersion="42" ma:contentTypeDescription="Create a new document." ma:contentTypeScope="" ma:versionID="1f184bd3bf8a3ba24c6f90d42640ce5d">
  <xsd:schema xmlns:xsd="http://www.w3.org/2001/XMLSchema" xmlns:xs="http://www.w3.org/2001/XMLSchema" xmlns:p="http://schemas.microsoft.com/office/2006/metadata/properties" xmlns:ns2="ec1de6db-e677-4f68-87db-667364d99182" xmlns:ns3="731453ce-bf18-49ca-b657-21269b16cd9d" targetNamespace="http://schemas.microsoft.com/office/2006/metadata/properties" ma:root="true" ma:fieldsID="3ff54d68c7a2cb6502e3fcbb8e1fb409" ns2:_="" ns3:_="">
    <xsd:import namespace="ec1de6db-e677-4f68-87db-667364d99182"/>
    <xsd:import namespace="731453ce-bf18-49ca-b657-21269b16cd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Leaders" minOccurs="0"/>
                <xsd:element ref="ns2:Members" minOccurs="0"/>
                <xsd:element ref="ns2:Member_Groups" minOccurs="0"/>
                <xsd:element ref="ns2:Distribution_Groups" minOccurs="0"/>
                <xsd:element ref="ns2:LMS_Mappings" minOccurs="0"/>
                <xsd:element ref="ns2:Invited_Leaders" minOccurs="0"/>
                <xsd:element ref="ns2:Invited_Members" minOccurs="0"/>
                <xsd:element ref="ns2:Self_Registration_Enabled" minOccurs="0"/>
                <xsd:element ref="ns2:Has_Leaders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3:SharedWithUsers" minOccurs="0"/>
                <xsd:element ref="ns3:SharedWithDetails" minOccurs="0"/>
                <xsd:element ref="ns2:Pagelimit" minOccurs="0"/>
                <xsd:element ref="ns2:Wordlimit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Remarks" minOccurs="0"/>
                <xsd:element ref="ns2:Status" minOccurs="0"/>
                <xsd:element ref="ns2:MediaServiceOCR" minOccurs="0"/>
                <xsd:element ref="ns2:Doc_x0023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1de6db-e677-4f68-87db-667364d991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NotebookType" ma:index="12" nillable="true" ma:displayName="Notebook Type" ma:internalName="NotebookType">
      <xsd:simpleType>
        <xsd:restriction base="dms:Text"/>
      </xsd:simpleType>
    </xsd:element>
    <xsd:element name="FolderType" ma:index="13" nillable="true" ma:displayName="Folder Type" ma:internalName="FolderType">
      <xsd:simpleType>
        <xsd:restriction base="dms:Text"/>
      </xsd:simpleType>
    </xsd:element>
    <xsd:element name="CultureName" ma:index="14" nillable="true" ma:displayName="Culture Name" ma:internalName="CultureName">
      <xsd:simpleType>
        <xsd:restriction base="dms:Text"/>
      </xsd:simpleType>
    </xsd:element>
    <xsd:element name="AppVersion" ma:index="15" nillable="true" ma:displayName="App Version" ma:internalName="AppVersion">
      <xsd:simpleType>
        <xsd:restriction base="dms:Text"/>
      </xsd:simpleType>
    </xsd:element>
    <xsd:element name="TeamsChannelId" ma:index="16" nillable="true" ma:displayName="Teams Channel Id" ma:internalName="TeamsChannelId">
      <xsd:simpleType>
        <xsd:restriction base="dms:Text"/>
      </xsd:simpleType>
    </xsd:element>
    <xsd:element name="Owner" ma:index="17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8" nillable="true" ma:displayName="Math Settings" ma:internalName="Math_Settings">
      <xsd:simpleType>
        <xsd:restriction base="dms:Text"/>
      </xsd:simpleType>
    </xsd:element>
    <xsd:element name="DefaultSectionNames" ma:index="19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0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21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22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23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4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5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Leaders" ma:index="26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27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28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29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IsNotebookLocked" ma:index="31" nillable="true" ma:displayName="Is Notebook Locked" ma:internalName="IsNotebookLocked">
      <xsd:simpleType>
        <xsd:restriction base="dms:Boolean"/>
      </xsd:simpleType>
    </xsd:element>
    <xsd:element name="Teams_Channel_Section_Location" ma:index="32" nillable="true" ma:displayName="Teams Channel Section Location" ma:internalName="Teams_Channel_Section_Location">
      <xsd:simpleType>
        <xsd:restriction base="dms:Text"/>
      </xsd:simpleType>
    </xsd:element>
    <xsd:element name="Pagelimit" ma:index="35" nillable="true" ma:displayName="Page limit" ma:decimals="0" ma:format="Dropdown" ma:internalName="Pagelimit" ma:percentage="FALSE">
      <xsd:simpleType>
        <xsd:restriction base="dms:Number"/>
      </xsd:simpleType>
    </xsd:element>
    <xsd:element name="Wordlimit" ma:index="36" nillable="true" ma:displayName="Word limit" ma:decimals="0" ma:format="Dropdown" ma:internalName="Wordlimit" ma:percentage="FALSE">
      <xsd:simpleType>
        <xsd:restriction base="dms:Number"/>
      </xsd:simpleType>
    </xsd:element>
    <xsd:element name="MediaServiceDateTaken" ma:index="3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38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3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4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43" nillable="true" ma:taxonomy="true" ma:internalName="lcf76f155ced4ddcb4097134ff3c332f" ma:taxonomyFieldName="MediaServiceImageTags" ma:displayName="Image Tags" ma:readOnly="false" ma:fieldId="{5cf76f15-5ced-4ddc-b409-7134ff3c332f}" ma:taxonomyMulti="true" ma:sspId="728e4bf1-390e-4d69-b605-753bdc4c27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Remarks" ma:index="45" nillable="true" ma:displayName="Remarks" ma:format="Dropdown" ma:internalName="Remarks">
      <xsd:simpleType>
        <xsd:restriction base="dms:Note">
          <xsd:maxLength value="255"/>
        </xsd:restriction>
      </xsd:simpleType>
    </xsd:element>
    <xsd:element name="Status" ma:index="46" nillable="true" ma:displayName="Status" ma:decimals="0" ma:default="0" ma:format="Dropdown" ma:internalName="Status" ma:percentage="TRUE">
      <xsd:simpleType>
        <xsd:restriction base="dms:Number"/>
      </xsd:simpleType>
    </xsd:element>
    <xsd:element name="MediaServiceOCR" ma:index="4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Doc_x0023_" ma:index="48" nillable="true" ma:displayName="Doc #" ma:format="Dropdown" ma:internalName="Doc_x0023_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1453ce-bf18-49ca-b657-21269b16cd9d" elementFormDefault="qualified">
    <xsd:import namespace="http://schemas.microsoft.com/office/2006/documentManagement/types"/>
    <xsd:import namespace="http://schemas.microsoft.com/office/infopath/2007/PartnerControls"/>
    <xsd:element name="SharedWithUsers" ma:index="3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44" nillable="true" ma:displayName="Taxonomy Catch All Column" ma:hidden="true" ma:list="{ef80fee3-83a3-4e9e-9305-e770493241ac}" ma:internalName="TaxCatchAll" ma:showField="CatchAllData" ma:web="731453ce-bf18-49ca-b657-21269b16cd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pVersion xmlns="ec1de6db-e677-4f68-87db-667364d99182" xsi:nil="true"/>
    <Invited_Leaders xmlns="ec1de6db-e677-4f68-87db-667364d99182" xsi:nil="true"/>
    <Doc_x0023_ xmlns="ec1de6db-e677-4f68-87db-667364d99182" xsi:nil="true"/>
    <TaxCatchAll xmlns="731453ce-bf18-49ca-b657-21269b16cd9d" xsi:nil="true"/>
    <Templates xmlns="ec1de6db-e677-4f68-87db-667364d99182" xsi:nil="true"/>
    <Members xmlns="ec1de6db-e677-4f68-87db-667364d99182">
      <UserInfo>
        <DisplayName/>
        <AccountId xsi:nil="true"/>
        <AccountType/>
      </UserInfo>
    </Members>
    <Member_Groups xmlns="ec1de6db-e677-4f68-87db-667364d99182">
      <UserInfo>
        <DisplayName/>
        <AccountId xsi:nil="true"/>
        <AccountType/>
      </UserInfo>
    </Member_Groups>
    <NotebookType xmlns="ec1de6db-e677-4f68-87db-667364d99182" xsi:nil="true"/>
    <FolderType xmlns="ec1de6db-e677-4f68-87db-667364d99182" xsi:nil="true"/>
    <Status xmlns="ec1de6db-e677-4f68-87db-667364d99182">0</Status>
    <TeamsChannelId xmlns="ec1de6db-e677-4f68-87db-667364d99182" xsi:nil="true"/>
    <Wordlimit xmlns="ec1de6db-e677-4f68-87db-667364d99182" xsi:nil="true"/>
    <Has_Leaders_Only_SectionGroup xmlns="ec1de6db-e677-4f68-87db-667364d99182" xsi:nil="true"/>
    <Owner xmlns="ec1de6db-e677-4f68-87db-667364d99182">
      <UserInfo>
        <DisplayName/>
        <AccountId xsi:nil="true"/>
        <AccountType/>
      </UserInfo>
    </Owner>
    <LMS_Mappings xmlns="ec1de6db-e677-4f68-87db-667364d99182" xsi:nil="true"/>
    <IsNotebookLocked xmlns="ec1de6db-e677-4f68-87db-667364d99182" xsi:nil="true"/>
    <Teams_Channel_Section_Location xmlns="ec1de6db-e677-4f68-87db-667364d99182" xsi:nil="true"/>
    <Pagelimit xmlns="ec1de6db-e677-4f68-87db-667364d99182" xsi:nil="true"/>
    <DefaultSectionNames xmlns="ec1de6db-e677-4f68-87db-667364d99182" xsi:nil="true"/>
    <CultureName xmlns="ec1de6db-e677-4f68-87db-667364d99182" xsi:nil="true"/>
    <Leaders xmlns="ec1de6db-e677-4f68-87db-667364d99182">
      <UserInfo>
        <DisplayName/>
        <AccountId xsi:nil="true"/>
        <AccountType/>
      </UserInfo>
    </Leaders>
    <Invited_Members xmlns="ec1de6db-e677-4f68-87db-667364d99182" xsi:nil="true"/>
    <Is_Collaboration_Space_Locked xmlns="ec1de6db-e677-4f68-87db-667364d99182" xsi:nil="true"/>
    <Math_Settings xmlns="ec1de6db-e677-4f68-87db-667364d99182" xsi:nil="true"/>
    <Self_Registration_Enabled xmlns="ec1de6db-e677-4f68-87db-667364d99182" xsi:nil="true"/>
    <Remarks xmlns="ec1de6db-e677-4f68-87db-667364d99182" xsi:nil="true"/>
    <Distribution_Groups xmlns="ec1de6db-e677-4f68-87db-667364d99182" xsi:nil="true"/>
    <lcf76f155ced4ddcb4097134ff3c332f xmlns="ec1de6db-e677-4f68-87db-667364d9918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B87C3EE-011F-403D-99BC-A56A89C558D5}"/>
</file>

<file path=customXml/itemProps2.xml><?xml version="1.0" encoding="utf-8"?>
<ds:datastoreItem xmlns:ds="http://schemas.openxmlformats.org/officeDocument/2006/customXml" ds:itemID="{4EAD1493-E7CD-4E6B-984C-EBEA96F21FD9}"/>
</file>

<file path=customXml/itemProps3.xml><?xml version="1.0" encoding="utf-8"?>
<ds:datastoreItem xmlns:ds="http://schemas.openxmlformats.org/officeDocument/2006/customXml" ds:itemID="{05B04998-C1E3-4883-8E81-513DC4F6E27B}"/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Breedbeeld</PresentationFormat>
  <Slides>23</Slides>
  <Notes>7</Notes>
  <HiddenSlides>0</HiddenSlides>
  <ScaleCrop>false</ScaleCrop>
  <HeadingPairs>
    <vt:vector size="4" baseType="variant">
      <vt:variant>
        <vt:lpstr>Thema</vt:lpstr>
      </vt:variant>
      <vt:variant>
        <vt:i4>6</vt:i4>
      </vt:variant>
      <vt:variant>
        <vt:lpstr>Diatitels</vt:lpstr>
      </vt:variant>
      <vt:variant>
        <vt:i4>23</vt:i4>
      </vt:variant>
    </vt:vector>
  </HeadingPairs>
  <TitlesOfParts>
    <vt:vector size="29" baseType="lpstr">
      <vt:lpstr>1-Opener Slides</vt:lpstr>
      <vt:lpstr>2-Title Slides</vt:lpstr>
      <vt:lpstr>3-Section Slides</vt:lpstr>
      <vt:lpstr>4-Content Slides</vt:lpstr>
      <vt:lpstr>5-Quotes</vt:lpstr>
      <vt:lpstr>Divider Slides</vt:lpstr>
      <vt:lpstr>Software &amp; Azure</vt:lpstr>
      <vt:lpstr>You'll learn</vt:lpstr>
      <vt:lpstr>Computer basics</vt:lpstr>
      <vt:lpstr>Sharing software</vt:lpstr>
      <vt:lpstr>Software design basics</vt:lpstr>
      <vt:lpstr>Instagram case study</vt:lpstr>
      <vt:lpstr>Instagram case study</vt:lpstr>
      <vt:lpstr>Azure &amp; the cloud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Why all these computers?</vt:lpstr>
      <vt:lpstr>Cloud basics</vt:lpstr>
      <vt:lpstr>Cloud basics</vt:lpstr>
      <vt:lpstr>Azure terminology</vt:lpstr>
      <vt:lpstr>Resources for you</vt:lpstr>
      <vt:lpstr>Cost management</vt:lpstr>
      <vt:lpstr>Cost management -  case study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Bill Akunevicz Jr.</dc:creator>
  <cp:revision>5</cp:revision>
  <cp:lastPrinted>2019-02-07T17:59:35Z</cp:lastPrinted>
  <dcterms:created xsi:type="dcterms:W3CDTF">2019-02-06T09:50:37Z</dcterms:created>
  <dcterms:modified xsi:type="dcterms:W3CDTF">2026-04-16T15:00:02Z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0x01010024E1B345F1972743870BADC93A9C2A9F</vt:lpwstr>
  </property>
</Properties>
</file>